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14.xml" ContentType="application/vnd.openxmlformats-officedocument.presentationml.slide+xml"/>
  <Override PartName="/ppt/notesSlides/notesSlide14.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saveSubsetFonts="1">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Lst>
  <p:sldSz cy="8229600" cx="14630400"/>
  <p:notesSz cx="8229600" cy="14630400"/>
  <p:defaultTextStyle>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horzBarState="maximized">
    <p:restoredLeft sz="15611"/>
    <p:restoredTop sz="94610"/>
  </p:normalViewPr>
  <p:slideViewPr>
    <p:cSldViewPr snapToGrid="0" snapToObjects="1">
      <p:cViewPr varScale="1">
        <p:scale>
          <a:sx n="62" d="100"/>
          <a:sy n="62" d="100"/>
        </p:scale>
        <p:origin x="984" y="58"/>
      </p:cViewPr>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tableStyles" Target="tableStyles.xml"/><Relationship Id="rId18" Type="http://schemas.openxmlformats.org/officeDocument/2006/relationships/presProps" Target="presProps.xml"/><Relationship Id="rId19" Type="http://schemas.openxmlformats.org/officeDocument/2006/relationships/viewProps" Target="viewProps.xml"/><Relationship Id="rId2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61" name=""/>
        <p:cNvGrpSpPr/>
        <p:nvPr/>
      </p:nvGrpSpPr>
      <p:grpSpPr>
        <a:xfrm>
          <a:off x="0" y="0"/>
          <a:ext cx="0" cy="0"/>
          <a:chOff x="0" y="0"/>
          <a:chExt cx="0" cy="0"/>
        </a:xfrm>
      </p:grpSpPr>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7" name=""/>
        <p:cNvGrpSpPr/>
        <p:nvPr/>
      </p:nvGrpSpPr>
      <p:grpSpPr>
        <a:xfrm>
          <a:off x="0" y="0"/>
          <a:ext cx="0" cy="0"/>
          <a:chOff x="0" y="0"/>
          <a:chExt cx="0" cy="0"/>
        </a:xfrm>
      </p:grpSpPr>
      <p:sp>
        <p:nvSpPr>
          <p:cNvPr id="1048579" name="Slide Image Placeholder 1"/>
          <p:cNvSpPr>
            <a:spLocks noChangeAspect="1" noRot="1" noGrp="1"/>
          </p:cNvSpPr>
          <p:nvPr>
            <p:ph type="sldImg"/>
          </p:nvPr>
        </p:nvSpPr>
        <p:spPr/>
      </p:sp>
      <p:sp>
        <p:nvSpPr>
          <p:cNvPr id="1048580" name="Notes Placeholder 2"/>
          <p:cNvSpPr>
            <a:spLocks noGrp="1"/>
          </p:cNvSpPr>
          <p:nvPr>
            <p:ph type="body" idx="1"/>
          </p:nvPr>
        </p:nvSpPr>
        <p:spPr/>
        <p:txBody>
          <a:bodyPr/>
          <a:p>
            <a:endParaRPr dirty="0" lang="en-US"/>
          </a:p>
        </p:txBody>
      </p:sp>
      <p:sp>
        <p:nvSpPr>
          <p:cNvPr id="1048581" name="Slide Number Placeholder 3"/>
          <p:cNvSpPr>
            <a:spLocks noGrp="1"/>
          </p:cNvSpPr>
          <p:nvPr>
            <p:ph type="sldNum" sz="quarter" idx="10"/>
          </p:nvPr>
        </p:nvSpPr>
        <p:spPr/>
        <p:txBody>
          <a:bodyPr/>
          <a:p>
            <a:fld id="{F7021451-1387-4CA6-816F-3879F97B5CBC}"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48" name=""/>
        <p:cNvGrpSpPr/>
        <p:nvPr/>
      </p:nvGrpSpPr>
      <p:grpSpPr>
        <a:xfrm>
          <a:off x="0" y="0"/>
          <a:ext cx="0" cy="0"/>
          <a:chOff x="0" y="0"/>
          <a:chExt cx="0" cy="0"/>
        </a:xfrm>
      </p:grpSpPr>
      <p:sp>
        <p:nvSpPr>
          <p:cNvPr id="1048706" name="Slide Image Placeholder 1"/>
          <p:cNvSpPr>
            <a:spLocks noChangeAspect="1" noRot="1" noGrp="1"/>
          </p:cNvSpPr>
          <p:nvPr>
            <p:ph type="sldImg"/>
          </p:nvPr>
        </p:nvSpPr>
        <p:spPr/>
      </p:sp>
      <p:sp>
        <p:nvSpPr>
          <p:cNvPr id="1048707" name="Notes Placeholder 2"/>
          <p:cNvSpPr>
            <a:spLocks noGrp="1"/>
          </p:cNvSpPr>
          <p:nvPr>
            <p:ph type="body" idx="1"/>
          </p:nvPr>
        </p:nvSpPr>
        <p:spPr/>
        <p:txBody>
          <a:bodyPr/>
          <a:p>
            <a:endParaRPr dirty="0" lang="en-US"/>
          </a:p>
        </p:txBody>
      </p:sp>
      <p:sp>
        <p:nvSpPr>
          <p:cNvPr id="1048708" name="Slide Number Placeholder 3"/>
          <p:cNvSpPr>
            <a:spLocks noGrp="1"/>
          </p:cNvSpPr>
          <p:nvPr>
            <p:ph type="sldNum" sz="quarter" idx="10"/>
          </p:nvPr>
        </p:nvSpPr>
        <p:spPr/>
        <p:txBody>
          <a:bodyPr/>
          <a:p>
            <a:fld id="{F7021451-1387-4CA6-816F-3879F97B5CBC}"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51" name=""/>
        <p:cNvGrpSpPr/>
        <p:nvPr/>
      </p:nvGrpSpPr>
      <p:grpSpPr>
        <a:xfrm>
          <a:off x="0" y="0"/>
          <a:ext cx="0" cy="0"/>
          <a:chOff x="0" y="0"/>
          <a:chExt cx="0" cy="0"/>
        </a:xfrm>
      </p:grpSpPr>
      <p:sp>
        <p:nvSpPr>
          <p:cNvPr id="1048712" name="Slide Image Placeholder 1"/>
          <p:cNvSpPr>
            <a:spLocks noChangeAspect="1" noRot="1" noGrp="1"/>
          </p:cNvSpPr>
          <p:nvPr>
            <p:ph type="sldImg"/>
          </p:nvPr>
        </p:nvSpPr>
        <p:spPr/>
      </p:sp>
      <p:sp>
        <p:nvSpPr>
          <p:cNvPr id="1048713" name="Notes Placeholder 2"/>
          <p:cNvSpPr>
            <a:spLocks noGrp="1"/>
          </p:cNvSpPr>
          <p:nvPr>
            <p:ph type="body" idx="1"/>
          </p:nvPr>
        </p:nvSpPr>
        <p:spPr/>
        <p:txBody>
          <a:bodyPr/>
          <a:p>
            <a:endParaRPr dirty="0" lang="en-US"/>
          </a:p>
        </p:txBody>
      </p:sp>
      <p:sp>
        <p:nvSpPr>
          <p:cNvPr id="1048714" name="Slide Number Placeholder 3"/>
          <p:cNvSpPr>
            <a:spLocks noGrp="1"/>
          </p:cNvSpPr>
          <p:nvPr>
            <p:ph type="sldNum" sz="quarter" idx="10"/>
          </p:nvPr>
        </p:nvSpPr>
        <p:spPr/>
        <p:txBody>
          <a:bodyPr/>
          <a:p>
            <a:fld id="{F7021451-1387-4CA6-816F-3879F97B5CBC}"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54" name=""/>
        <p:cNvGrpSpPr/>
        <p:nvPr/>
      </p:nvGrpSpPr>
      <p:grpSpPr>
        <a:xfrm>
          <a:off x="0" y="0"/>
          <a:ext cx="0" cy="0"/>
          <a:chOff x="0" y="0"/>
          <a:chExt cx="0" cy="0"/>
        </a:xfrm>
      </p:grpSpPr>
      <p:sp>
        <p:nvSpPr>
          <p:cNvPr id="1048718" name="Slide Image Placeholder 1"/>
          <p:cNvSpPr>
            <a:spLocks noChangeAspect="1" noRot="1" noGrp="1"/>
          </p:cNvSpPr>
          <p:nvPr>
            <p:ph type="sldImg"/>
          </p:nvPr>
        </p:nvSpPr>
        <p:spPr/>
      </p:sp>
      <p:sp>
        <p:nvSpPr>
          <p:cNvPr id="1048719" name="Notes Placeholder 2"/>
          <p:cNvSpPr>
            <a:spLocks noGrp="1"/>
          </p:cNvSpPr>
          <p:nvPr>
            <p:ph type="body" idx="1"/>
          </p:nvPr>
        </p:nvSpPr>
        <p:spPr/>
        <p:txBody>
          <a:bodyPr/>
          <a:p>
            <a:endParaRPr dirty="0" lang="en-US"/>
          </a:p>
        </p:txBody>
      </p:sp>
      <p:sp>
        <p:nvSpPr>
          <p:cNvPr id="1048720" name="Slide Number Placeholder 3"/>
          <p:cNvSpPr>
            <a:spLocks noGrp="1"/>
          </p:cNvSpPr>
          <p:nvPr>
            <p:ph type="sldNum" sz="quarter" idx="10"/>
          </p:nvPr>
        </p:nvSpPr>
        <p:spPr/>
        <p:txBody>
          <a:bodyPr/>
          <a:p>
            <a:fld id="{F7021451-1387-4CA6-816F-3879F97B5CBC}"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57" name=""/>
        <p:cNvGrpSpPr/>
        <p:nvPr/>
      </p:nvGrpSpPr>
      <p:grpSpPr>
        <a:xfrm>
          <a:off x="0" y="0"/>
          <a:ext cx="0" cy="0"/>
          <a:chOff x="0" y="0"/>
          <a:chExt cx="0" cy="0"/>
        </a:xfrm>
      </p:grpSpPr>
      <p:sp>
        <p:nvSpPr>
          <p:cNvPr id="1048724" name="Slide Image Placeholder 1"/>
          <p:cNvSpPr>
            <a:spLocks noChangeAspect="1" noRot="1" noGrp="1"/>
          </p:cNvSpPr>
          <p:nvPr>
            <p:ph type="sldImg"/>
          </p:nvPr>
        </p:nvSpPr>
        <p:spPr/>
      </p:sp>
      <p:sp>
        <p:nvSpPr>
          <p:cNvPr id="1048725" name="Notes Placeholder 2"/>
          <p:cNvSpPr>
            <a:spLocks noGrp="1"/>
          </p:cNvSpPr>
          <p:nvPr>
            <p:ph type="body" idx="1"/>
          </p:nvPr>
        </p:nvSpPr>
        <p:spPr/>
        <p:txBody>
          <a:bodyPr/>
          <a:p>
            <a:endParaRPr dirty="0" lang="en-US"/>
          </a:p>
        </p:txBody>
      </p:sp>
      <p:sp>
        <p:nvSpPr>
          <p:cNvPr id="1048726" name="Slide Number Placeholder 3"/>
          <p:cNvSpPr>
            <a:spLocks noGrp="1"/>
          </p:cNvSpPr>
          <p:nvPr>
            <p:ph type="sldNum" sz="quarter" idx="10"/>
          </p:nvPr>
        </p:nvSpPr>
        <p:spPr/>
        <p:txBody>
          <a:bodyPr/>
          <a:p>
            <a:fld id="{F7021451-1387-4CA6-816F-3879F97B5CBC}"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60" name=""/>
        <p:cNvGrpSpPr/>
        <p:nvPr/>
      </p:nvGrpSpPr>
      <p:grpSpPr>
        <a:xfrm>
          <a:off x="0" y="0"/>
          <a:ext cx="0" cy="0"/>
          <a:chOff x="0" y="0"/>
          <a:chExt cx="0" cy="0"/>
        </a:xfrm>
      </p:grpSpPr>
      <p:sp>
        <p:nvSpPr>
          <p:cNvPr id="1048730" name="Slide Image Placeholder 1"/>
          <p:cNvSpPr>
            <a:spLocks noChangeAspect="1" noRot="1" noGrp="1"/>
          </p:cNvSpPr>
          <p:nvPr>
            <p:ph type="sldImg"/>
          </p:nvPr>
        </p:nvSpPr>
        <p:spPr/>
      </p:sp>
      <p:sp>
        <p:nvSpPr>
          <p:cNvPr id="1048731" name="Notes Placeholder 2"/>
          <p:cNvSpPr>
            <a:spLocks noGrp="1"/>
          </p:cNvSpPr>
          <p:nvPr>
            <p:ph type="body" idx="1"/>
          </p:nvPr>
        </p:nvSpPr>
        <p:spPr/>
        <p:txBody>
          <a:bodyPr/>
          <a:p>
            <a:endParaRPr dirty="0" lang="en-US"/>
          </a:p>
        </p:txBody>
      </p:sp>
      <p:sp>
        <p:nvSpPr>
          <p:cNvPr id="1048732" name="Slide Number Placeholder 3"/>
          <p:cNvSpPr>
            <a:spLocks noGrp="1"/>
          </p:cNvSpPr>
          <p:nvPr>
            <p:ph type="sldNum" sz="quarter" idx="10"/>
          </p:nvPr>
        </p:nvSpPr>
        <p:spPr/>
        <p:txBody>
          <a:bodyPr/>
          <a:p>
            <a:fld id="{F7021451-1387-4CA6-816F-3879F97B5CBC}" type="slidenum">
              <a:rPr lang="en-US"/>
              <a:t>14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24" name=""/>
        <p:cNvGrpSpPr/>
        <p:nvPr/>
      </p:nvGrpSpPr>
      <p:grpSpPr>
        <a:xfrm>
          <a:off x="0" y="0"/>
          <a:ext cx="0" cy="0"/>
          <a:chOff x="0" y="0"/>
          <a:chExt cx="0" cy="0"/>
        </a:xfrm>
      </p:grpSpPr>
      <p:sp>
        <p:nvSpPr>
          <p:cNvPr id="1048587" name="Slide Image Placeholder 1"/>
          <p:cNvSpPr>
            <a:spLocks noChangeAspect="1" noRot="1" noGrp="1"/>
          </p:cNvSpPr>
          <p:nvPr>
            <p:ph type="sldImg"/>
          </p:nvPr>
        </p:nvSpPr>
        <p:spPr/>
      </p:sp>
      <p:sp>
        <p:nvSpPr>
          <p:cNvPr id="1048588" name="Notes Placeholder 2"/>
          <p:cNvSpPr>
            <a:spLocks noGrp="1"/>
          </p:cNvSpPr>
          <p:nvPr>
            <p:ph type="body" idx="1"/>
          </p:nvPr>
        </p:nvSpPr>
        <p:spPr/>
        <p:txBody>
          <a:bodyPr/>
          <a:p>
            <a:endParaRPr dirty="0" lang="en-US"/>
          </a:p>
        </p:txBody>
      </p:sp>
      <p:sp>
        <p:nvSpPr>
          <p:cNvPr id="1048589" name="Slide Number Placeholder 3"/>
          <p:cNvSpPr>
            <a:spLocks noGrp="1"/>
          </p:cNvSpPr>
          <p:nvPr>
            <p:ph type="sldNum" sz="quarter" idx="10"/>
          </p:nvPr>
        </p:nvSpPr>
        <p:spPr/>
        <p:txBody>
          <a:bodyPr/>
          <a:p>
            <a:fld id="{F7021451-1387-4CA6-816F-3879F97B5CBC}" type="slidenum">
              <a:rPr lang="en-US"/>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27" name=""/>
        <p:cNvGrpSpPr/>
        <p:nvPr/>
      </p:nvGrpSpPr>
      <p:grpSpPr>
        <a:xfrm>
          <a:off x="0" y="0"/>
          <a:ext cx="0" cy="0"/>
          <a:chOff x="0" y="0"/>
          <a:chExt cx="0" cy="0"/>
        </a:xfrm>
      </p:grpSpPr>
      <p:sp>
        <p:nvSpPr>
          <p:cNvPr id="1048604" name="Slide Image Placeholder 1"/>
          <p:cNvSpPr>
            <a:spLocks noChangeAspect="1" noRot="1" noGrp="1"/>
          </p:cNvSpPr>
          <p:nvPr>
            <p:ph type="sldImg"/>
          </p:nvPr>
        </p:nvSpPr>
        <p:spPr/>
      </p:sp>
      <p:sp>
        <p:nvSpPr>
          <p:cNvPr id="1048605" name="Notes Placeholder 2"/>
          <p:cNvSpPr>
            <a:spLocks noGrp="1"/>
          </p:cNvSpPr>
          <p:nvPr>
            <p:ph type="body" idx="1"/>
          </p:nvPr>
        </p:nvSpPr>
        <p:spPr/>
        <p:txBody>
          <a:bodyPr/>
          <a:p>
            <a:endParaRPr dirty="0" lang="en-US"/>
          </a:p>
        </p:txBody>
      </p:sp>
      <p:sp>
        <p:nvSpPr>
          <p:cNvPr id="1048606" name="Slide Number Placeholder 3"/>
          <p:cNvSpPr>
            <a:spLocks noGrp="1"/>
          </p:cNvSpPr>
          <p:nvPr>
            <p:ph type="sldNum" sz="quarter" idx="10"/>
          </p:nvPr>
        </p:nvSpPr>
        <p:spPr/>
        <p:txBody>
          <a:bodyPr/>
          <a:p>
            <a:fld id="{F7021451-1387-4CA6-816F-3879F97B5CBC}"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30" name=""/>
        <p:cNvGrpSpPr/>
        <p:nvPr/>
      </p:nvGrpSpPr>
      <p:grpSpPr>
        <a:xfrm>
          <a:off x="0" y="0"/>
          <a:ext cx="0" cy="0"/>
          <a:chOff x="0" y="0"/>
          <a:chExt cx="0" cy="0"/>
        </a:xfrm>
      </p:grpSpPr>
      <p:sp>
        <p:nvSpPr>
          <p:cNvPr id="1048625" name="Slide Image Placeholder 1"/>
          <p:cNvSpPr>
            <a:spLocks noChangeAspect="1" noRot="1" noGrp="1"/>
          </p:cNvSpPr>
          <p:nvPr>
            <p:ph type="sldImg"/>
          </p:nvPr>
        </p:nvSpPr>
        <p:spPr/>
      </p:sp>
      <p:sp>
        <p:nvSpPr>
          <p:cNvPr id="1048626" name="Notes Placeholder 2"/>
          <p:cNvSpPr>
            <a:spLocks noGrp="1"/>
          </p:cNvSpPr>
          <p:nvPr>
            <p:ph type="body" idx="1"/>
          </p:nvPr>
        </p:nvSpPr>
        <p:spPr/>
        <p:txBody>
          <a:bodyPr/>
          <a:p>
            <a:endParaRPr dirty="0" lang="en-US"/>
          </a:p>
        </p:txBody>
      </p:sp>
      <p:sp>
        <p:nvSpPr>
          <p:cNvPr id="1048627" name="Slide Number Placeholder 3"/>
          <p:cNvSpPr>
            <a:spLocks noGrp="1"/>
          </p:cNvSpPr>
          <p:nvPr>
            <p:ph type="sldNum" sz="quarter" idx="10"/>
          </p:nvPr>
        </p:nvSpPr>
        <p:spPr/>
        <p:txBody>
          <a:bodyPr/>
          <a:p>
            <a:fld id="{F7021451-1387-4CA6-816F-3879F97B5CBC}"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33" name=""/>
        <p:cNvGrpSpPr/>
        <p:nvPr/>
      </p:nvGrpSpPr>
      <p:grpSpPr>
        <a:xfrm>
          <a:off x="0" y="0"/>
          <a:ext cx="0" cy="0"/>
          <a:chOff x="0" y="0"/>
          <a:chExt cx="0" cy="0"/>
        </a:xfrm>
      </p:grpSpPr>
      <p:sp>
        <p:nvSpPr>
          <p:cNvPr id="1048636" name="Slide Image Placeholder 1"/>
          <p:cNvSpPr>
            <a:spLocks noChangeAspect="1" noRot="1" noGrp="1"/>
          </p:cNvSpPr>
          <p:nvPr>
            <p:ph type="sldImg"/>
          </p:nvPr>
        </p:nvSpPr>
        <p:spPr/>
      </p:sp>
      <p:sp>
        <p:nvSpPr>
          <p:cNvPr id="1048637" name="Notes Placeholder 2"/>
          <p:cNvSpPr>
            <a:spLocks noGrp="1"/>
          </p:cNvSpPr>
          <p:nvPr>
            <p:ph type="body" idx="1"/>
          </p:nvPr>
        </p:nvSpPr>
        <p:spPr/>
        <p:txBody>
          <a:bodyPr/>
          <a:p>
            <a:endParaRPr dirty="0" lang="en-US"/>
          </a:p>
        </p:txBody>
      </p:sp>
      <p:sp>
        <p:nvSpPr>
          <p:cNvPr id="1048638" name="Slide Number Placeholder 3"/>
          <p:cNvSpPr>
            <a:spLocks noGrp="1"/>
          </p:cNvSpPr>
          <p:nvPr>
            <p:ph type="sldNum" sz="quarter" idx="10"/>
          </p:nvPr>
        </p:nvSpPr>
        <p:spPr/>
        <p:txBody>
          <a:bodyPr/>
          <a:p>
            <a:fld id="{F7021451-1387-4CA6-816F-3879F97B5CBC}"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36" name=""/>
        <p:cNvGrpSpPr/>
        <p:nvPr/>
      </p:nvGrpSpPr>
      <p:grpSpPr>
        <a:xfrm>
          <a:off x="0" y="0"/>
          <a:ext cx="0" cy="0"/>
          <a:chOff x="0" y="0"/>
          <a:chExt cx="0" cy="0"/>
        </a:xfrm>
      </p:grpSpPr>
      <p:sp>
        <p:nvSpPr>
          <p:cNvPr id="1048657" name="Slide Image Placeholder 1"/>
          <p:cNvSpPr>
            <a:spLocks noChangeAspect="1" noRot="1" noGrp="1"/>
          </p:cNvSpPr>
          <p:nvPr>
            <p:ph type="sldImg"/>
          </p:nvPr>
        </p:nvSpPr>
        <p:spPr/>
      </p:sp>
      <p:sp>
        <p:nvSpPr>
          <p:cNvPr id="1048658" name="Notes Placeholder 2"/>
          <p:cNvSpPr>
            <a:spLocks noGrp="1"/>
          </p:cNvSpPr>
          <p:nvPr>
            <p:ph type="body" idx="1"/>
          </p:nvPr>
        </p:nvSpPr>
        <p:spPr/>
        <p:txBody>
          <a:bodyPr/>
          <a:p>
            <a:endParaRPr dirty="0" lang="en-US"/>
          </a:p>
        </p:txBody>
      </p:sp>
      <p:sp>
        <p:nvSpPr>
          <p:cNvPr id="1048659" name="Slide Number Placeholder 3"/>
          <p:cNvSpPr>
            <a:spLocks noGrp="1"/>
          </p:cNvSpPr>
          <p:nvPr>
            <p:ph type="sldNum" sz="quarter" idx="10"/>
          </p:nvPr>
        </p:nvSpPr>
        <p:spPr/>
        <p:txBody>
          <a:bodyPr/>
          <a:p>
            <a:fld id="{F7021451-1387-4CA6-816F-3879F97B5CBC}"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39" name=""/>
        <p:cNvGrpSpPr/>
        <p:nvPr/>
      </p:nvGrpSpPr>
      <p:grpSpPr>
        <a:xfrm>
          <a:off x="0" y="0"/>
          <a:ext cx="0" cy="0"/>
          <a:chOff x="0" y="0"/>
          <a:chExt cx="0" cy="0"/>
        </a:xfrm>
      </p:grpSpPr>
      <p:sp>
        <p:nvSpPr>
          <p:cNvPr id="1048670" name="Slide Image Placeholder 1"/>
          <p:cNvSpPr>
            <a:spLocks noChangeAspect="1" noRot="1" noGrp="1"/>
          </p:cNvSpPr>
          <p:nvPr>
            <p:ph type="sldImg"/>
          </p:nvPr>
        </p:nvSpPr>
        <p:spPr/>
      </p:sp>
      <p:sp>
        <p:nvSpPr>
          <p:cNvPr id="1048671" name="Notes Placeholder 2"/>
          <p:cNvSpPr>
            <a:spLocks noGrp="1"/>
          </p:cNvSpPr>
          <p:nvPr>
            <p:ph type="body" idx="1"/>
          </p:nvPr>
        </p:nvSpPr>
        <p:spPr/>
        <p:txBody>
          <a:bodyPr/>
          <a:p>
            <a:endParaRPr dirty="0" lang="en-US"/>
          </a:p>
        </p:txBody>
      </p:sp>
      <p:sp>
        <p:nvSpPr>
          <p:cNvPr id="1048672" name="Slide Number Placeholder 3"/>
          <p:cNvSpPr>
            <a:spLocks noGrp="1"/>
          </p:cNvSpPr>
          <p:nvPr>
            <p:ph type="sldNum" sz="quarter" idx="10"/>
          </p:nvPr>
        </p:nvSpPr>
        <p:spPr/>
        <p:txBody>
          <a:bodyPr/>
          <a:p>
            <a:fld id="{F7021451-1387-4CA6-816F-3879F97B5CBC}"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42" name=""/>
        <p:cNvGrpSpPr/>
        <p:nvPr/>
      </p:nvGrpSpPr>
      <p:grpSpPr>
        <a:xfrm>
          <a:off x="0" y="0"/>
          <a:ext cx="0" cy="0"/>
          <a:chOff x="0" y="0"/>
          <a:chExt cx="0" cy="0"/>
        </a:xfrm>
      </p:grpSpPr>
      <p:sp>
        <p:nvSpPr>
          <p:cNvPr id="1048687" name="Slide Image Placeholder 1"/>
          <p:cNvSpPr>
            <a:spLocks noChangeAspect="1" noRot="1" noGrp="1"/>
          </p:cNvSpPr>
          <p:nvPr>
            <p:ph type="sldImg"/>
          </p:nvPr>
        </p:nvSpPr>
        <p:spPr/>
      </p:sp>
      <p:sp>
        <p:nvSpPr>
          <p:cNvPr id="1048688" name="Notes Placeholder 2"/>
          <p:cNvSpPr>
            <a:spLocks noGrp="1"/>
          </p:cNvSpPr>
          <p:nvPr>
            <p:ph type="body" idx="1"/>
          </p:nvPr>
        </p:nvSpPr>
        <p:spPr/>
        <p:txBody>
          <a:bodyPr/>
          <a:p>
            <a:endParaRPr dirty="0" lang="en-US"/>
          </a:p>
        </p:txBody>
      </p:sp>
      <p:sp>
        <p:nvSpPr>
          <p:cNvPr id="1048689" name="Slide Number Placeholder 3"/>
          <p:cNvSpPr>
            <a:spLocks noGrp="1"/>
          </p:cNvSpPr>
          <p:nvPr>
            <p:ph type="sldNum" sz="quarter" idx="10"/>
          </p:nvPr>
        </p:nvSpPr>
        <p:spPr/>
        <p:txBody>
          <a:bodyPr/>
          <a:p>
            <a:fld id="{F7021451-1387-4CA6-816F-3879F97B5CBC}"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45" name=""/>
        <p:cNvGrpSpPr/>
        <p:nvPr/>
      </p:nvGrpSpPr>
      <p:grpSpPr>
        <a:xfrm>
          <a:off x="0" y="0"/>
          <a:ext cx="0" cy="0"/>
          <a:chOff x="0" y="0"/>
          <a:chExt cx="0" cy="0"/>
        </a:xfrm>
      </p:grpSpPr>
      <p:sp>
        <p:nvSpPr>
          <p:cNvPr id="1048700" name="Slide Image Placeholder 1"/>
          <p:cNvSpPr>
            <a:spLocks noChangeAspect="1" noRot="1" noGrp="1"/>
          </p:cNvSpPr>
          <p:nvPr>
            <p:ph type="sldImg"/>
          </p:nvPr>
        </p:nvSpPr>
        <p:spPr/>
      </p:sp>
      <p:sp>
        <p:nvSpPr>
          <p:cNvPr id="1048701" name="Notes Placeholder 2"/>
          <p:cNvSpPr>
            <a:spLocks noGrp="1"/>
          </p:cNvSpPr>
          <p:nvPr>
            <p:ph type="body" idx="1"/>
          </p:nvPr>
        </p:nvSpPr>
        <p:spPr/>
        <p:txBody>
          <a:bodyPr/>
          <a:p>
            <a:endParaRPr dirty="0" lang="en-US"/>
          </a:p>
        </p:txBody>
      </p:sp>
      <p:sp>
        <p:nvSpPr>
          <p:cNvPr id="1048702" name="Slide Number Placeholder 3"/>
          <p:cNvSpPr>
            <a:spLocks noGrp="1"/>
          </p:cNvSpPr>
          <p:nvPr>
            <p:ph type="sldNum" sz="quarter" idx="10"/>
          </p:nvPr>
        </p:nvSpPr>
        <p:spPr/>
        <p:txBody>
          <a:bodyPr/>
          <a:p>
            <a:fld id="{F7021451-1387-4CA6-816F-3879F97B5CBC}"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4"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2" name=""/>
        <p:cNvGrpSpPr/>
        <p:nvPr/>
      </p:nvGrpSpPr>
      <p:grpSpPr>
        <a:xfrm>
          <a:off x="0" y="0"/>
          <a:ext cx="0" cy="0"/>
          <a:chOff x="0" y="0"/>
          <a:chExt cx="0" cy="0"/>
        </a:xfrm>
      </p:grpSpPr>
    </p:spTree>
  </p:cSld>
  <p:clrMap accent1="accent1" accent2="accent2" accent3="accent3" accent4="accent4" accent5="accent5" accent6="accent6" bg1="lt1" bg2="lt2" tx1="dk1" tx2="dk2" hlink="hlink" folHlink="folHlink"/>
  <p:sldLayoutIdLst>
    <p:sldLayoutId id="2147483649" r:id="rId1"/>
  </p:sldLayoutIdLst>
  <p:hf dt="0" ftr="0" hdr="0" sldNum="0"/>
  <p:txStyles>
    <p:titleStyle>
      <a:lvl1pPr algn="ctr" defTabSz="914400" eaLnBrk="1" hangingPunct="1" latinLnBrk="0" rtl="0">
        <a:spcBef>
          <a:spcPct val="0"/>
        </a:spcBef>
        <a:buNone/>
        <a:defRPr sz="4400" kern="1200">
          <a:solidFill>
            <a:schemeClr val="tx1"/>
          </a:solidFill>
          <a:latin typeface="+mj-lt"/>
          <a:ea typeface="+mj-ea"/>
          <a:cs typeface="+mj-cs"/>
        </a:defRPr>
      </a:lvl1pPr>
    </p:titleStyle>
    <p:bodyStyle>
      <a:lvl1pPr algn="l" defTabSz="914400" eaLnBrk="1" hangingPunct="1" indent="-342900" latinLnBrk="0" marL="342900" rtl="0">
        <a:spcBef>
          <a:spcPct val="20000"/>
        </a:spcBef>
        <a:buFont typeface="Arial" pitchFamily="34" charset="0"/>
        <a:buChar char="•"/>
        <a:defRPr sz="3200" kern="1200">
          <a:solidFill>
            <a:schemeClr val="tx1"/>
          </a:solidFill>
          <a:latin typeface="+mn-lt"/>
          <a:ea typeface="+mn-ea"/>
          <a:cs typeface="+mn-cs"/>
        </a:defRPr>
      </a:lvl1pPr>
      <a:lvl2pPr algn="l" defTabSz="914400" eaLnBrk="1" hangingPunct="1" indent="-285750" latinLnBrk="0" marL="742950" rtl="0">
        <a:spcBef>
          <a:spcPct val="20000"/>
        </a:spcBef>
        <a:buFont typeface="Arial" pitchFamily="34" charset="0"/>
        <a:buChar char="–"/>
        <a:defRPr sz="2800" kern="1200">
          <a:solidFill>
            <a:schemeClr val="tx1"/>
          </a:solidFill>
          <a:latin typeface="+mn-lt"/>
          <a:ea typeface="+mn-ea"/>
          <a:cs typeface="+mn-cs"/>
        </a:defRPr>
      </a:lvl2pPr>
      <a:lvl3pPr algn="l" defTabSz="914400" eaLnBrk="1" hangingPunct="1" indent="-228600" latinLnBrk="0" marL="1143000" rtl="0">
        <a:spcBef>
          <a:spcPct val="20000"/>
        </a:spcBef>
        <a:buFont typeface="Arial" pitchFamily="34" charset="0"/>
        <a:buChar char="•"/>
        <a:defRPr sz="2400" kern="1200">
          <a:solidFill>
            <a:schemeClr val="tx1"/>
          </a:solidFill>
          <a:latin typeface="+mn-lt"/>
          <a:ea typeface="+mn-ea"/>
          <a:cs typeface="+mn-cs"/>
        </a:defRPr>
      </a:lvl3pPr>
      <a:lvl4pPr algn="l" defTabSz="914400" eaLnBrk="1" hangingPunct="1" indent="-228600" latinLnBrk="0" marL="1600200" rtl="0">
        <a:spcBef>
          <a:spcPct val="20000"/>
        </a:spcBef>
        <a:buFont typeface="Arial" pitchFamily="34" charset="0"/>
        <a:buChar char="–"/>
        <a:defRPr sz="2000" kern="1200">
          <a:solidFill>
            <a:schemeClr val="tx1"/>
          </a:solidFill>
          <a:latin typeface="+mn-lt"/>
          <a:ea typeface="+mn-ea"/>
          <a:cs typeface="+mn-cs"/>
        </a:defRPr>
      </a:lvl4pPr>
      <a:lvl5pPr algn="l" defTabSz="914400" eaLnBrk="1" hangingPunct="1" indent="-228600" latinLnBrk="0" marL="2057400" rtl="0">
        <a:spcBef>
          <a:spcPct val="20000"/>
        </a:spcBef>
        <a:buFont typeface="Arial" pitchFamily="34" charset="0"/>
        <a:buChar char="»"/>
        <a:defRPr sz="2000" kern="1200">
          <a:solidFill>
            <a:schemeClr val="tx1"/>
          </a:solidFill>
          <a:latin typeface="+mn-lt"/>
          <a:ea typeface="+mn-ea"/>
          <a:cs typeface="+mn-cs"/>
        </a:defRPr>
      </a:lvl5pPr>
      <a:lvl6pPr algn="l" defTabSz="914400" eaLnBrk="1" hangingPunct="1" indent="-228600" latinLnBrk="0" marL="2514600" rtl="0">
        <a:spcBef>
          <a:spcPct val="20000"/>
        </a:spcBef>
        <a:buFont typeface="Arial" pitchFamily="34" charset="0"/>
        <a:buChar char="•"/>
        <a:defRPr sz="2000" kern="1200">
          <a:solidFill>
            <a:schemeClr val="tx1"/>
          </a:solidFill>
          <a:latin typeface="+mn-lt"/>
          <a:ea typeface="+mn-ea"/>
          <a:cs typeface="+mn-cs"/>
        </a:defRPr>
      </a:lvl6pPr>
      <a:lvl7pPr algn="l" defTabSz="914400" eaLnBrk="1" hangingPunct="1" indent="-228600" latinLnBrk="0" marL="2971800" rtl="0">
        <a:spcBef>
          <a:spcPct val="20000"/>
        </a:spcBef>
        <a:buFont typeface="Arial" pitchFamily="34" charset="0"/>
        <a:buChar char="•"/>
        <a:defRPr sz="2000" kern="1200">
          <a:solidFill>
            <a:schemeClr val="tx1"/>
          </a:solidFill>
          <a:latin typeface="+mn-lt"/>
          <a:ea typeface="+mn-ea"/>
          <a:cs typeface="+mn-cs"/>
        </a:defRPr>
      </a:lvl7pPr>
      <a:lvl8pPr algn="l" defTabSz="914400" eaLnBrk="1" hangingPunct="1" indent="-228600" latinLnBrk="0" marL="3429000" rtl="0">
        <a:spcBef>
          <a:spcPct val="20000"/>
        </a:spcBef>
        <a:buFont typeface="Arial" pitchFamily="34" charset="0"/>
        <a:buChar char="•"/>
        <a:defRPr sz="2000" kern="1200">
          <a:solidFill>
            <a:schemeClr val="tx1"/>
          </a:solidFill>
          <a:latin typeface="+mn-lt"/>
          <a:ea typeface="+mn-ea"/>
          <a:cs typeface="+mn-cs"/>
        </a:defRPr>
      </a:lvl8pPr>
      <a:lvl9pPr algn="l" defTabSz="914400" eaLnBrk="1" hangingPunct="1" indent="-228600" latinLnBrk="0" marL="3886200" rtl="0">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8.png"/><Relationship Id="rId3" Type="http://schemas.openxmlformats.org/officeDocument/2006/relationships/slideLayout" Target="../slideLayouts/slideLayout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9.png"/><Relationship Id="rId3" Type="http://schemas.openxmlformats.org/officeDocument/2006/relationships/slideLayout" Target="../slideLayouts/slideLayout1.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0.png"/><Relationship Id="rId3" Type="http://schemas.openxmlformats.org/officeDocument/2006/relationships/slideLayout" Target="../slideLayouts/slideLayout1.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1.png"/><Relationship Id="rId3" Type="http://schemas.openxmlformats.org/officeDocument/2006/relationships/slideLayout" Target="../slideLayouts/slideLayout1.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0.png"/><Relationship Id="rId3" Type="http://schemas.openxmlformats.org/officeDocument/2006/relationships/slideLayout" Target="../slideLayouts/slideLayout1.xml"/><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3.png"/><Relationship Id="rId3" Type="http://schemas.openxmlformats.org/officeDocument/2006/relationships/slideLayout" Target="../slideLayouts/slideLayout1.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slideLayout" Target="../slideLayouts/slideLayout1.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9.png"/><Relationship Id="rId3" Type="http://schemas.openxmlformats.org/officeDocument/2006/relationships/slideLayout" Target="../slideLayouts/slideLayout1.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slideLayout" Target="../slideLayouts/slideLayout1.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slideLayout" Target="../slideLayouts/slideLayout1.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5" name=""/>
        <p:cNvGrpSpPr/>
        <p:nvPr/>
      </p:nvGrpSpPr>
      <p:grpSpPr>
        <a:xfrm>
          <a:off x="0" y="0"/>
          <a:ext cx="0" cy="0"/>
          <a:chOff x="0" y="0"/>
          <a:chExt cx="0" cy="0"/>
        </a:xfrm>
      </p:grpSpPr>
      <p:pic>
        <p:nvPicPr>
          <p:cNvPr id="2097152"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576" name="Shape 0"/>
          <p:cNvSpPr/>
          <p:nvPr/>
        </p:nvSpPr>
        <p:spPr>
          <a:xfrm>
            <a:off x="0" y="0"/>
            <a:ext cx="14630400" cy="8229600"/>
          </a:xfrm>
          <a:prstGeom prst="rect"/>
          <a:solidFill>
            <a:srgbClr val="000018">
              <a:alpha val="75000"/>
            </a:srgbClr>
          </a:solidFill>
        </p:spPr>
      </p:sp>
      <p:pic>
        <p:nvPicPr>
          <p:cNvPr id="2097153" name="Image 1" descr="preencoded.png"/>
          <p:cNvPicPr>
            <a:picLocks noChangeAspect="1"/>
          </p:cNvPicPr>
          <p:nvPr/>
        </p:nvPicPr>
        <p:blipFill>
          <a:blip xmlns:r="http://schemas.openxmlformats.org/officeDocument/2006/relationships" r:embed="rId2"/>
          <a:stretch>
            <a:fillRect/>
          </a:stretch>
        </p:blipFill>
        <p:spPr>
          <a:xfrm>
            <a:off x="0" y="0"/>
            <a:ext cx="5486400" cy="8229600"/>
          </a:xfrm>
          <a:prstGeom prst="rect"/>
        </p:spPr>
      </p:pic>
      <p:sp>
        <p:nvSpPr>
          <p:cNvPr id="1048577" name="Text 1"/>
          <p:cNvSpPr/>
          <p:nvPr/>
        </p:nvSpPr>
        <p:spPr>
          <a:xfrm>
            <a:off x="6319599" y="2998470"/>
            <a:ext cx="6665952" cy="833199"/>
          </a:xfrm>
          <a:prstGeom prst="rect"/>
          <a:noFill/>
        </p:spPr>
        <p:txBody>
          <a:bodyPr anchor="t" rtlCol="0" wrap="none"/>
          <a:p>
            <a:pPr indent="0" marL="0">
              <a:lnSpc>
                <a:spcPts val="6561"/>
              </a:lnSpc>
              <a:buNone/>
            </a:pPr>
            <a:r>
              <a:rPr dirty="0" sz="5249" lang="en-US">
                <a:solidFill>
                  <a:srgbClr val="FFFFFF"/>
                </a:solidFill>
                <a:latin typeface="Roboto" pitchFamily="34" charset="0"/>
                <a:ea typeface="Roboto" pitchFamily="34" charset="-122"/>
                <a:cs typeface="Roboto" pitchFamily="34" charset="-120"/>
              </a:rPr>
              <a:t>KeyLogger</a:t>
            </a:r>
            <a:endParaRPr dirty="0" sz="5249" lang="en-US"/>
          </a:p>
        </p:txBody>
      </p:sp>
      <p:sp>
        <p:nvSpPr>
          <p:cNvPr id="1048578" name="Text 2"/>
          <p:cNvSpPr/>
          <p:nvPr/>
        </p:nvSpPr>
        <p:spPr>
          <a:xfrm>
            <a:off x="6319599" y="4164925"/>
            <a:ext cx="7477601" cy="1066205"/>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Presented by </a:t>
            </a:r>
            <a:r>
              <a:rPr dirty="0" sz="1750" lang="en-US">
                <a:solidFill>
                  <a:srgbClr val="CFD0D8"/>
                </a:solidFill>
                <a:latin typeface="Roboto" pitchFamily="34" charset="0"/>
                <a:ea typeface="Roboto" pitchFamily="34" charset="-122"/>
                <a:cs typeface="Roboto" pitchFamily="34" charset="-120"/>
              </a:rPr>
              <a:t>N</a:t>
            </a:r>
            <a:r>
              <a:rPr dirty="0" sz="1750" lang="en-US">
                <a:solidFill>
                  <a:srgbClr val="CFD0D8"/>
                </a:solidFill>
                <a:latin typeface="Roboto" pitchFamily="34" charset="0"/>
                <a:ea typeface="Roboto" pitchFamily="34" charset="-122"/>
                <a:cs typeface="Roboto" pitchFamily="34" charset="-120"/>
              </a:rPr>
              <a:t>a</a:t>
            </a:r>
            <a:r>
              <a:rPr dirty="0" sz="1750" lang="en-US">
                <a:solidFill>
                  <a:srgbClr val="CFD0D8"/>
                </a:solidFill>
                <a:latin typeface="Roboto" pitchFamily="34" charset="0"/>
                <a:ea typeface="Roboto" pitchFamily="34" charset="-122"/>
                <a:cs typeface="Roboto" pitchFamily="34" charset="-120"/>
              </a:rPr>
              <a:t>u</a:t>
            </a:r>
            <a:r>
              <a:rPr dirty="0" sz="1750" lang="en-US">
                <a:solidFill>
                  <a:srgbClr val="CFD0D8"/>
                </a:solidFill>
                <a:latin typeface="Roboto" pitchFamily="34" charset="0"/>
                <a:ea typeface="Roboto" pitchFamily="34" charset="-122"/>
                <a:cs typeface="Roboto" pitchFamily="34" charset="-120"/>
              </a:rPr>
              <a:t>m</a:t>
            </a:r>
            <a:r>
              <a:rPr dirty="0" sz="1750" lang="en-US">
                <a:solidFill>
                  <a:srgbClr val="CFD0D8"/>
                </a:solidFill>
                <a:latin typeface="Roboto" pitchFamily="34" charset="0"/>
                <a:ea typeface="Roboto" pitchFamily="34" charset="-122"/>
                <a:cs typeface="Roboto" pitchFamily="34" charset="-120"/>
              </a:rPr>
              <a:t>a</a:t>
            </a:r>
            <a:r>
              <a:rPr dirty="0" sz="1750" lang="en-US">
                <a:solidFill>
                  <a:srgbClr val="CFD0D8"/>
                </a:solidFill>
                <a:latin typeface="Roboto" pitchFamily="34" charset="0"/>
                <a:ea typeface="Roboto" pitchFamily="34" charset="-122"/>
                <a:cs typeface="Roboto" pitchFamily="34" charset="-120"/>
              </a:rPr>
              <a:t>a</a:t>
            </a:r>
            <a:r>
              <a:rPr dirty="0" sz="1750" lang="en-US">
                <a:solidFill>
                  <a:srgbClr val="CFD0D8"/>
                </a:solidFill>
                <a:latin typeface="Roboto" pitchFamily="34" charset="0"/>
                <a:ea typeface="Roboto" pitchFamily="34" charset="-122"/>
                <a:cs typeface="Roboto" pitchFamily="34" charset="-120"/>
              </a:rPr>
              <a:t>n</a:t>
            </a:r>
            <a:r>
              <a:rPr dirty="0" sz="1750" lang="en-US">
                <a:solidFill>
                  <a:srgbClr val="CFD0D8"/>
                </a:solidFill>
                <a:latin typeface="Roboto" pitchFamily="34" charset="0"/>
                <a:ea typeface="Roboto" pitchFamily="34" charset="-122"/>
                <a:cs typeface="Roboto" pitchFamily="34" charset="-120"/>
              </a:rPr>
              <a:t> </a:t>
            </a:r>
            <a:r>
              <a:rPr dirty="0" sz="1750" lang="en-US">
                <a:solidFill>
                  <a:srgbClr val="CFD0D8"/>
                </a:solidFill>
                <a:latin typeface="Roboto" pitchFamily="34" charset="0"/>
                <a:ea typeface="Roboto" pitchFamily="34" charset="-122"/>
                <a:cs typeface="Roboto" pitchFamily="34" charset="-120"/>
              </a:rPr>
              <a:t>F</a:t>
            </a:r>
            <a:r>
              <a:rPr dirty="0" sz="1750" lang="en-US">
                <a:solidFill>
                  <a:srgbClr val="CFD0D8"/>
                </a:solidFill>
                <a:latin typeface="Roboto" pitchFamily="34" charset="0"/>
                <a:ea typeface="Roboto" pitchFamily="34" charset="-122"/>
                <a:cs typeface="Roboto" pitchFamily="34" charset="-120"/>
              </a:rPr>
              <a:t>a</a:t>
            </a:r>
            <a:r>
              <a:rPr dirty="0" sz="1750" lang="en-US">
                <a:solidFill>
                  <a:srgbClr val="CFD0D8"/>
                </a:solidFill>
                <a:latin typeface="Roboto" pitchFamily="34" charset="0"/>
                <a:ea typeface="Roboto" pitchFamily="34" charset="-122"/>
                <a:cs typeface="Roboto" pitchFamily="34" charset="-120"/>
              </a:rPr>
              <a:t>a</a:t>
            </a:r>
            <a:r>
              <a:rPr dirty="0" sz="1750" lang="en-US">
                <a:solidFill>
                  <a:srgbClr val="CFD0D8"/>
                </a:solidFill>
                <a:latin typeface="Roboto" pitchFamily="34" charset="0"/>
                <a:ea typeface="Roboto" pitchFamily="34" charset="-122"/>
                <a:cs typeface="Roboto" pitchFamily="34" charset="-120"/>
              </a:rPr>
              <a:t>i</a:t>
            </a:r>
            <a:r>
              <a:rPr dirty="0" sz="1750" lang="en-US">
                <a:solidFill>
                  <a:srgbClr val="CFD0D8"/>
                </a:solidFill>
                <a:latin typeface="Roboto" pitchFamily="34" charset="0"/>
                <a:ea typeface="Roboto" pitchFamily="34" charset="-122"/>
                <a:cs typeface="Roboto" pitchFamily="34" charset="-120"/>
              </a:rPr>
              <a:t>z</a:t>
            </a:r>
            <a:r>
              <a:rPr dirty="0" sz="1750" lang="en-US">
                <a:solidFill>
                  <a:srgbClr val="CFD0D8"/>
                </a:solidFill>
                <a:latin typeface="Roboto" pitchFamily="34" charset="0"/>
                <a:ea typeface="Roboto" pitchFamily="34" charset="-122"/>
                <a:cs typeface="Roboto" pitchFamily="34" charset="-120"/>
              </a:rPr>
              <a:t>e</a:t>
            </a:r>
            <a:r>
              <a:rPr dirty="0" sz="1750" lang="en-US">
                <a:solidFill>
                  <a:srgbClr val="CFD0D8"/>
                </a:solidFill>
                <a:latin typeface="Roboto" pitchFamily="34" charset="0"/>
                <a:ea typeface="Roboto" pitchFamily="34" charset="-122"/>
                <a:cs typeface="Roboto" pitchFamily="34" charset="-120"/>
              </a:rPr>
              <a:t> </a:t>
            </a:r>
            <a:r>
              <a:rPr dirty="0" sz="1750" lang="en-US">
                <a:solidFill>
                  <a:srgbClr val="CFD0D8"/>
                </a:solidFill>
                <a:latin typeface="Roboto" pitchFamily="34" charset="0"/>
                <a:ea typeface="Roboto" pitchFamily="34" charset="-122"/>
                <a:cs typeface="Roboto" pitchFamily="34" charset="-120"/>
              </a:rPr>
              <a:t>M</a:t>
            </a:r>
            <a:r>
              <a:rPr dirty="0" sz="1750" lang="en-US">
                <a:solidFill>
                  <a:srgbClr val="CFD0D8"/>
                </a:solidFill>
                <a:latin typeface="Roboto" pitchFamily="34" charset="0"/>
                <a:ea typeface="Roboto" pitchFamily="34" charset="-122"/>
                <a:cs typeface="Roboto" pitchFamily="34" charset="-120"/>
              </a:rPr>
              <a:t>.</a:t>
            </a:r>
            <a:r>
              <a:rPr dirty="0" sz="1750" lang="en-US">
                <a:solidFill>
                  <a:srgbClr val="CFD0D8"/>
                </a:solidFill>
                <a:latin typeface="Roboto" pitchFamily="34" charset="0"/>
                <a:ea typeface="Roboto" pitchFamily="34" charset="-122"/>
                <a:cs typeface="Roboto" pitchFamily="34" charset="-120"/>
              </a:rPr>
              <a:t>A</a:t>
            </a:r>
            <a:r>
              <a:rPr sz="1750" lang="en-US">
                <a:solidFill>
                  <a:srgbClr val="CFD0D8"/>
                </a:solidFill>
                <a:latin typeface="Roboto" pitchFamily="34" charset="0"/>
                <a:ea typeface="Roboto" pitchFamily="34" charset="-122"/>
                <a:cs typeface="Roboto" pitchFamily="34" charset="-120"/>
              </a:rPr>
              <a:t> </a:t>
            </a:r>
            <a:r>
              <a:rPr sz="1750" lang="en-US">
                <a:solidFill>
                  <a:srgbClr val="CFD0D8"/>
                </a:solidFill>
                <a:latin typeface="Roboto" pitchFamily="34" charset="0"/>
                <a:ea typeface="Roboto" pitchFamily="34" charset="-122"/>
                <a:cs typeface="Roboto" pitchFamily="34" charset="-120"/>
              </a:rPr>
              <a:t>,</a:t>
            </a:r>
            <a:r>
              <a:rPr sz="1750" lang="en-US">
                <a:solidFill>
                  <a:srgbClr val="CFD0D8"/>
                </a:solidFill>
                <a:latin typeface="Roboto" pitchFamily="34" charset="0"/>
                <a:ea typeface="Roboto" pitchFamily="34" charset="-122"/>
                <a:cs typeface="Roboto" pitchFamily="34" charset="-120"/>
              </a:rPr>
              <a:t> </a:t>
            </a:r>
            <a:r>
              <a:rPr dirty="0" sz="1750" lang="en-US">
                <a:solidFill>
                  <a:srgbClr val="CFD0D8"/>
                </a:solidFill>
                <a:latin typeface="Roboto" pitchFamily="34" charset="0"/>
                <a:ea typeface="Roboto" pitchFamily="34" charset="-122"/>
                <a:cs typeface="Roboto" pitchFamily="34" charset="-120"/>
              </a:rPr>
              <a:t>from Aalim Muhammed Salegh College of Engineering, this presentation explores the concept of keyloggers - a type of malware that secretly records a user's keyboard input.</a:t>
            </a:r>
            <a:endParaRPr dirty="0" sz="1750"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46" name=""/>
        <p:cNvGrpSpPr/>
        <p:nvPr/>
      </p:nvGrpSpPr>
      <p:grpSpPr>
        <a:xfrm>
          <a:off x="0" y="0"/>
          <a:ext cx="0" cy="0"/>
          <a:chOff x="0" y="0"/>
          <a:chExt cx="0" cy="0"/>
        </a:xfrm>
      </p:grpSpPr>
      <p:pic>
        <p:nvPicPr>
          <p:cNvPr id="2097177"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703" name="Shape 0"/>
          <p:cNvSpPr/>
          <p:nvPr/>
        </p:nvSpPr>
        <p:spPr>
          <a:xfrm>
            <a:off x="0" y="0"/>
            <a:ext cx="14630400" cy="8229600"/>
          </a:xfrm>
          <a:prstGeom prst="rect"/>
          <a:solidFill>
            <a:srgbClr val="000018">
              <a:alpha val="75000"/>
            </a:srgbClr>
          </a:solidFill>
        </p:spPr>
      </p:sp>
      <p:pic>
        <p:nvPicPr>
          <p:cNvPr id="2097178" name="Image 1" descr="preencoded.png"/>
          <p:cNvPicPr>
            <a:picLocks noChangeAspect="1"/>
          </p:cNvPicPr>
          <p:nvPr/>
        </p:nvPicPr>
        <p:blipFill>
          <a:blip xmlns:r="http://schemas.openxmlformats.org/officeDocument/2006/relationships" r:embed="rId2"/>
          <a:stretch>
            <a:fillRect/>
          </a:stretch>
        </p:blipFill>
        <p:spPr>
          <a:xfrm>
            <a:off x="0" y="0"/>
            <a:ext cx="14630400" cy="2777490"/>
          </a:xfrm>
          <a:prstGeom prst="rect"/>
        </p:spPr>
      </p:pic>
      <p:sp>
        <p:nvSpPr>
          <p:cNvPr id="1048704" name="Text 1"/>
          <p:cNvSpPr/>
          <p:nvPr/>
        </p:nvSpPr>
        <p:spPr>
          <a:xfrm>
            <a:off x="2037993" y="4278868"/>
            <a:ext cx="5554980" cy="694373"/>
          </a:xfrm>
          <a:prstGeom prst="rect"/>
          <a:noFill/>
        </p:spPr>
        <p:txBody>
          <a:bodyPr anchor="t" rtlCol="0" wrap="none"/>
          <a:p>
            <a:pPr indent="0" marL="0">
              <a:lnSpc>
                <a:spcPts val="5468"/>
              </a:lnSpc>
              <a:buNone/>
            </a:pPr>
            <a:r>
              <a:rPr dirty="0" sz="4374" lang="en-US">
                <a:solidFill>
                  <a:srgbClr val="FFFFFF"/>
                </a:solidFill>
                <a:latin typeface="Roboto" pitchFamily="34" charset="0"/>
                <a:ea typeface="Roboto" pitchFamily="34" charset="-122"/>
                <a:cs typeface="Roboto" pitchFamily="34" charset="-120"/>
              </a:rPr>
              <a:t>Conclusion</a:t>
            </a:r>
            <a:endParaRPr dirty="0" sz="4374" lang="en-US"/>
          </a:p>
        </p:txBody>
      </p:sp>
      <p:sp>
        <p:nvSpPr>
          <p:cNvPr id="1048705" name="Text 2"/>
          <p:cNvSpPr/>
          <p:nvPr/>
        </p:nvSpPr>
        <p:spPr>
          <a:xfrm>
            <a:off x="2037993" y="5306497"/>
            <a:ext cx="10554414" cy="1421606"/>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Keyloggers pose a significant threat to individual and organizational security, as they can compromise sensitive information and enable a wide range of cyber attacks. By implementing a comprehensive cybersecurity strategy, including robust detection and prevention measures, user education, and continuous monitoring, we can effectively mitigate the risks posed by these malicious tools.</a:t>
            </a:r>
            <a:endParaRPr dirty="0" sz="1750"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49" name=""/>
        <p:cNvGrpSpPr/>
        <p:nvPr/>
      </p:nvGrpSpPr>
      <p:grpSpPr>
        <a:xfrm>
          <a:off x="0" y="0"/>
          <a:ext cx="0" cy="0"/>
          <a:chOff x="0" y="0"/>
          <a:chExt cx="0" cy="0"/>
        </a:xfrm>
      </p:grpSpPr>
      <p:pic>
        <p:nvPicPr>
          <p:cNvPr id="2097179"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709" name="Shape 0"/>
          <p:cNvSpPr/>
          <p:nvPr/>
        </p:nvSpPr>
        <p:spPr>
          <a:xfrm>
            <a:off x="0" y="0"/>
            <a:ext cx="14630400" cy="8229600"/>
          </a:xfrm>
          <a:prstGeom prst="rect"/>
          <a:solidFill>
            <a:srgbClr val="000018">
              <a:alpha val="75000"/>
            </a:srgbClr>
          </a:solidFill>
        </p:spPr>
      </p:sp>
      <p:pic>
        <p:nvPicPr>
          <p:cNvPr id="2097180" name="Image 1" descr="preencoded.png"/>
          <p:cNvPicPr>
            <a:picLocks noChangeAspect="1"/>
          </p:cNvPicPr>
          <p:nvPr/>
        </p:nvPicPr>
        <p:blipFill>
          <a:blip xmlns:r="http://schemas.openxmlformats.org/officeDocument/2006/relationships" r:embed="rId2"/>
          <a:stretch>
            <a:fillRect/>
          </a:stretch>
        </p:blipFill>
        <p:spPr>
          <a:xfrm>
            <a:off x="9144000" y="0"/>
            <a:ext cx="5486400" cy="8229600"/>
          </a:xfrm>
          <a:prstGeom prst="rect"/>
        </p:spPr>
      </p:pic>
      <p:sp>
        <p:nvSpPr>
          <p:cNvPr id="1048710" name="Text 1"/>
          <p:cNvSpPr/>
          <p:nvPr/>
        </p:nvSpPr>
        <p:spPr>
          <a:xfrm>
            <a:off x="833199" y="2365296"/>
            <a:ext cx="7477601" cy="1388745"/>
          </a:xfrm>
          <a:prstGeom prst="rect"/>
          <a:noFill/>
        </p:spPr>
        <p:txBody>
          <a:bodyPr anchor="t" rtlCol="0" wrap="square"/>
          <a:p>
            <a:pPr indent="0" marL="0">
              <a:lnSpc>
                <a:spcPts val="5468"/>
              </a:lnSpc>
              <a:buNone/>
            </a:pPr>
            <a:r>
              <a:rPr dirty="0" sz="4374" lang="en-US">
                <a:solidFill>
                  <a:srgbClr val="FFFFFF"/>
                </a:solidFill>
                <a:latin typeface="Roboto" pitchFamily="34" charset="0"/>
                <a:ea typeface="Roboto" pitchFamily="34" charset="-122"/>
                <a:cs typeface="Roboto" pitchFamily="34" charset="-120"/>
              </a:rPr>
              <a:t>Addressing Cybersecurity Threats</a:t>
            </a:r>
            <a:endParaRPr dirty="0" sz="4374" lang="en-US"/>
          </a:p>
        </p:txBody>
      </p:sp>
      <p:sp>
        <p:nvSpPr>
          <p:cNvPr id="1048711" name="Text 2"/>
          <p:cNvSpPr/>
          <p:nvPr/>
        </p:nvSpPr>
        <p:spPr>
          <a:xfrm>
            <a:off x="833199" y="4087297"/>
            <a:ext cx="7477601" cy="1777008"/>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Referring to the IEEE guidelines, addressing cybersecurity threats involves proactive measures to identify, assess, and mitigate potential vulnerabilities and risks. Vulnerability assessment encompasses thorough scanning of systems to pinpoint weaknesses and potential avenues of exploitation by keyloggers and other cyber threats.</a:t>
            </a:r>
            <a:endParaRPr dirty="0" sz="1750"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52" name=""/>
        <p:cNvGrpSpPr/>
        <p:nvPr/>
      </p:nvGrpSpPr>
      <p:grpSpPr>
        <a:xfrm>
          <a:off x="0" y="0"/>
          <a:ext cx="0" cy="0"/>
          <a:chOff x="0" y="0"/>
          <a:chExt cx="0" cy="0"/>
        </a:xfrm>
      </p:grpSpPr>
      <p:pic>
        <p:nvPicPr>
          <p:cNvPr id="2097181"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715" name="Shape 0"/>
          <p:cNvSpPr/>
          <p:nvPr/>
        </p:nvSpPr>
        <p:spPr>
          <a:xfrm>
            <a:off x="0" y="0"/>
            <a:ext cx="14630400" cy="8229600"/>
          </a:xfrm>
          <a:prstGeom prst="rect"/>
          <a:solidFill>
            <a:srgbClr val="000018">
              <a:alpha val="75000"/>
            </a:srgbClr>
          </a:solidFill>
        </p:spPr>
      </p:sp>
      <p:pic>
        <p:nvPicPr>
          <p:cNvPr id="2097182" name="Image 1" descr="preencoded.png"/>
          <p:cNvPicPr>
            <a:picLocks noChangeAspect="1"/>
          </p:cNvPicPr>
          <p:nvPr/>
        </p:nvPicPr>
        <p:blipFill>
          <a:blip xmlns:r="http://schemas.openxmlformats.org/officeDocument/2006/relationships" r:embed="rId2"/>
          <a:stretch>
            <a:fillRect/>
          </a:stretch>
        </p:blipFill>
        <p:spPr>
          <a:xfrm>
            <a:off x="0" y="0"/>
            <a:ext cx="5486400" cy="8229600"/>
          </a:xfrm>
          <a:prstGeom prst="rect"/>
        </p:spPr>
      </p:pic>
      <p:sp>
        <p:nvSpPr>
          <p:cNvPr id="1048716" name="Text 1"/>
          <p:cNvSpPr/>
          <p:nvPr/>
        </p:nvSpPr>
        <p:spPr>
          <a:xfrm>
            <a:off x="6319599" y="2542937"/>
            <a:ext cx="7477601" cy="1388745"/>
          </a:xfrm>
          <a:prstGeom prst="rect"/>
          <a:noFill/>
        </p:spPr>
        <p:txBody>
          <a:bodyPr anchor="t" rtlCol="0" wrap="square"/>
          <a:p>
            <a:pPr indent="0" marL="0">
              <a:lnSpc>
                <a:spcPts val="5468"/>
              </a:lnSpc>
              <a:buNone/>
            </a:pPr>
            <a:r>
              <a:rPr dirty="0" sz="4374" lang="en-US">
                <a:solidFill>
                  <a:srgbClr val="FFFFFF"/>
                </a:solidFill>
                <a:latin typeface="Roboto" pitchFamily="34" charset="0"/>
                <a:ea typeface="Roboto" pitchFamily="34" charset="-122"/>
                <a:cs typeface="Roboto" pitchFamily="34" charset="-120"/>
              </a:rPr>
              <a:t>Result (System Development Approach)</a:t>
            </a:r>
            <a:endParaRPr dirty="0" sz="4374" lang="en-US"/>
          </a:p>
        </p:txBody>
      </p:sp>
      <p:sp>
        <p:nvSpPr>
          <p:cNvPr id="1048717" name="Text 2"/>
          <p:cNvSpPr/>
          <p:nvPr/>
        </p:nvSpPr>
        <p:spPr>
          <a:xfrm>
            <a:off x="6319599" y="4264938"/>
            <a:ext cx="7477601" cy="1421606"/>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After the algorithm development and prototype testing, the keylogger detection and prevention system proved effective. The deployment strategies were successful in implementing preventive measures across production environments, ensuring the security of sensitive information.</a:t>
            </a:r>
            <a:endParaRPr dirty="0" sz="1750"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55" name=""/>
        <p:cNvGrpSpPr/>
        <p:nvPr/>
      </p:nvGrpSpPr>
      <p:grpSpPr>
        <a:xfrm>
          <a:off x="0" y="0"/>
          <a:ext cx="0" cy="0"/>
          <a:chOff x="0" y="0"/>
          <a:chExt cx="0" cy="0"/>
        </a:xfrm>
      </p:grpSpPr>
      <p:pic>
        <p:nvPicPr>
          <p:cNvPr id="2097183"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721" name="Shape 0"/>
          <p:cNvSpPr/>
          <p:nvPr/>
        </p:nvSpPr>
        <p:spPr>
          <a:xfrm>
            <a:off x="0" y="0"/>
            <a:ext cx="14531546" cy="8130746"/>
          </a:xfrm>
          <a:prstGeom prst="rect"/>
          <a:solidFill>
            <a:srgbClr val="000018">
              <a:alpha val="75000"/>
            </a:srgbClr>
          </a:solidFill>
        </p:spPr>
      </p:sp>
      <p:sp>
        <p:nvSpPr>
          <p:cNvPr id="1048722" name="Text 1"/>
          <p:cNvSpPr/>
          <p:nvPr/>
        </p:nvSpPr>
        <p:spPr>
          <a:xfrm>
            <a:off x="833199" y="494271"/>
            <a:ext cx="7477601" cy="1037968"/>
          </a:xfrm>
          <a:prstGeom prst="rect"/>
          <a:noFill/>
        </p:spPr>
        <p:txBody>
          <a:bodyPr anchor="t" rtlCol="0" wrap="square"/>
          <a:p>
            <a:pPr algn="r" indent="0" marL="0">
              <a:lnSpc>
                <a:spcPts val="5468"/>
              </a:lnSpc>
              <a:buNone/>
            </a:pPr>
            <a:r>
              <a:rPr dirty="0" sz="4374" lang="en-US">
                <a:solidFill>
                  <a:srgbClr val="FFFFFF"/>
                </a:solidFill>
                <a:latin typeface="Roboto" pitchFamily="34" charset="0"/>
                <a:ea typeface="Roboto" pitchFamily="34" charset="-122"/>
                <a:cs typeface="Roboto" pitchFamily="34" charset="-120"/>
              </a:rPr>
              <a:t>Keylogger output</a:t>
            </a:r>
            <a:endParaRPr dirty="0" sz="4374" lang="en-US"/>
          </a:p>
        </p:txBody>
      </p:sp>
      <p:sp>
        <p:nvSpPr>
          <p:cNvPr id="1048723" name="Text 2"/>
          <p:cNvSpPr/>
          <p:nvPr/>
        </p:nvSpPr>
        <p:spPr>
          <a:xfrm>
            <a:off x="833199" y="4087297"/>
            <a:ext cx="7477601" cy="1777008"/>
          </a:xfrm>
          <a:prstGeom prst="rect"/>
          <a:noFill/>
        </p:spPr>
        <p:txBody>
          <a:bodyPr anchor="t" rtlCol="0" wrap="square"/>
          <a:p>
            <a:pPr indent="0" marL="0">
              <a:lnSpc>
                <a:spcPts val="2799"/>
              </a:lnSpc>
              <a:buNone/>
            </a:pPr>
            <a:endParaRPr dirty="0" sz="1750" lang="en-US"/>
          </a:p>
        </p:txBody>
      </p:sp>
      <p:pic>
        <p:nvPicPr>
          <p:cNvPr id="2097184" name="Picture 7"/>
          <p:cNvPicPr>
            <a:picLocks noChangeAspect="1"/>
          </p:cNvPicPr>
          <p:nvPr/>
        </p:nvPicPr>
        <p:blipFill>
          <a:blip xmlns:r="http://schemas.openxmlformats.org/officeDocument/2006/relationships" r:embed="rId2"/>
          <a:stretch>
            <a:fillRect/>
          </a:stretch>
        </p:blipFill>
        <p:spPr>
          <a:xfrm>
            <a:off x="40095" y="1914456"/>
            <a:ext cx="14540878" cy="6265717"/>
          </a:xfrm>
          <a:prstGeom prst="rec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58" name=""/>
        <p:cNvGrpSpPr/>
        <p:nvPr/>
      </p:nvGrpSpPr>
      <p:grpSpPr>
        <a:xfrm>
          <a:off x="0" y="0"/>
          <a:ext cx="0" cy="0"/>
          <a:chOff x="0" y="0"/>
          <a:chExt cx="0" cy="0"/>
        </a:xfrm>
      </p:grpSpPr>
      <p:pic>
        <p:nvPicPr>
          <p:cNvPr id="2097185"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727" name="Shape 0"/>
          <p:cNvSpPr/>
          <p:nvPr/>
        </p:nvSpPr>
        <p:spPr>
          <a:xfrm>
            <a:off x="0" y="0"/>
            <a:ext cx="14630400" cy="8229600"/>
          </a:xfrm>
          <a:prstGeom prst="rect"/>
          <a:solidFill>
            <a:srgbClr val="000018">
              <a:alpha val="75000"/>
            </a:srgbClr>
          </a:solidFill>
        </p:spPr>
        <p:txBody>
          <a:bodyPr/>
          <a:p>
            <a:r>
              <a:rPr dirty="0" lang="en-US"/>
              <a:t>!</a:t>
            </a:r>
            <a:endParaRPr dirty="0" lang="en-IN"/>
          </a:p>
        </p:txBody>
      </p:sp>
      <p:pic>
        <p:nvPicPr>
          <p:cNvPr id="2097186" name="Image 1" descr="preencoded.png"/>
          <p:cNvPicPr>
            <a:picLocks noChangeAspect="1"/>
          </p:cNvPicPr>
          <p:nvPr/>
        </p:nvPicPr>
        <p:blipFill>
          <a:blip xmlns:r="http://schemas.openxmlformats.org/officeDocument/2006/relationships" r:embed="rId2"/>
          <a:stretch>
            <a:fillRect/>
          </a:stretch>
        </p:blipFill>
        <p:spPr>
          <a:xfrm>
            <a:off x="0" y="0"/>
            <a:ext cx="5486400" cy="8229600"/>
          </a:xfrm>
          <a:prstGeom prst="rect"/>
        </p:spPr>
      </p:pic>
      <p:sp>
        <p:nvSpPr>
          <p:cNvPr id="1048728" name="Text 1"/>
          <p:cNvSpPr/>
          <p:nvPr/>
        </p:nvSpPr>
        <p:spPr>
          <a:xfrm>
            <a:off x="6319599" y="2542937"/>
            <a:ext cx="7477601" cy="3499517"/>
          </a:xfrm>
          <a:prstGeom prst="rect"/>
          <a:noFill/>
        </p:spPr>
        <p:txBody>
          <a:bodyPr anchor="t" rtlCol="0" wrap="square"/>
          <a:p>
            <a:pPr indent="0" marL="0">
              <a:lnSpc>
                <a:spcPts val="5468"/>
              </a:lnSpc>
              <a:buNone/>
            </a:pPr>
            <a:r>
              <a:rPr dirty="0" sz="4374" lang="en-US">
                <a:solidFill>
                  <a:srgbClr val="FFFFFF"/>
                </a:solidFill>
                <a:latin typeface="Roboto" pitchFamily="34" charset="0"/>
                <a:ea typeface="Roboto" pitchFamily="34" charset="-122"/>
                <a:cs typeface="Roboto" pitchFamily="34" charset="-120"/>
              </a:rPr>
              <a:t>THANK YOU ! </a:t>
            </a:r>
            <a:endParaRPr dirty="0" sz="4374" lang="en-US"/>
          </a:p>
        </p:txBody>
      </p:sp>
      <p:sp>
        <p:nvSpPr>
          <p:cNvPr id="1048729" name="Text 2"/>
          <p:cNvSpPr/>
          <p:nvPr/>
        </p:nvSpPr>
        <p:spPr>
          <a:xfrm>
            <a:off x="6319599" y="4264938"/>
            <a:ext cx="7477601" cy="1421606"/>
          </a:xfrm>
          <a:prstGeom prst="rect"/>
          <a:noFill/>
        </p:spPr>
        <p:txBody>
          <a:bodyPr anchor="t" rtlCol="0" wrap="square"/>
          <a:p>
            <a:pPr indent="0" marL="0">
              <a:lnSpc>
                <a:spcPts val="2799"/>
              </a:lnSpc>
              <a:buNone/>
            </a:pPr>
            <a:endParaRPr dirty="0" sz="1750"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22" name=""/>
        <p:cNvGrpSpPr/>
        <p:nvPr/>
      </p:nvGrpSpPr>
      <p:grpSpPr>
        <a:xfrm>
          <a:off x="0" y="0"/>
          <a:ext cx="0" cy="0"/>
          <a:chOff x="0" y="0"/>
          <a:chExt cx="0" cy="0"/>
        </a:xfrm>
      </p:grpSpPr>
      <p:pic>
        <p:nvPicPr>
          <p:cNvPr id="2097154"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582" name="Shape 0"/>
          <p:cNvSpPr/>
          <p:nvPr/>
        </p:nvSpPr>
        <p:spPr>
          <a:xfrm>
            <a:off x="0" y="0"/>
            <a:ext cx="14630400" cy="8229600"/>
          </a:xfrm>
          <a:prstGeom prst="rect"/>
          <a:solidFill>
            <a:srgbClr val="000018">
              <a:alpha val="75000"/>
            </a:srgbClr>
          </a:solidFill>
        </p:spPr>
      </p:sp>
      <p:sp>
        <p:nvSpPr>
          <p:cNvPr id="1048583" name="Text 1"/>
          <p:cNvSpPr/>
          <p:nvPr/>
        </p:nvSpPr>
        <p:spPr>
          <a:xfrm>
            <a:off x="2037993" y="847963"/>
            <a:ext cx="5554980" cy="694373"/>
          </a:xfrm>
          <a:prstGeom prst="rect"/>
          <a:noFill/>
        </p:spPr>
        <p:txBody>
          <a:bodyPr anchor="t" rtlCol="0" wrap="none"/>
          <a:p>
            <a:pPr indent="0" marL="0">
              <a:lnSpc>
                <a:spcPts val="5468"/>
              </a:lnSpc>
              <a:buNone/>
            </a:pPr>
            <a:r>
              <a:rPr dirty="0" sz="4374" lang="en-US">
                <a:solidFill>
                  <a:srgbClr val="FFFFFF"/>
                </a:solidFill>
                <a:latin typeface="Roboto" pitchFamily="34" charset="0"/>
                <a:ea typeface="Roboto" pitchFamily="34" charset="-122"/>
                <a:cs typeface="Roboto" pitchFamily="34" charset="-120"/>
              </a:rPr>
              <a:t>Problem Statement</a:t>
            </a:r>
            <a:endParaRPr dirty="0" sz="4374" lang="en-US"/>
          </a:p>
        </p:txBody>
      </p:sp>
      <p:sp>
        <p:nvSpPr>
          <p:cNvPr id="1048584" name="Text 2"/>
          <p:cNvSpPr/>
          <p:nvPr/>
        </p:nvSpPr>
        <p:spPr>
          <a:xfrm>
            <a:off x="2037993" y="2075498"/>
            <a:ext cx="5006221" cy="710803"/>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Addressing the challenges posed by keyloggers is crucial for individual and organizational security.</a:t>
            </a:r>
            <a:endParaRPr dirty="0" sz="1750" lang="en-US"/>
          </a:p>
        </p:txBody>
      </p:sp>
      <p:sp>
        <p:nvSpPr>
          <p:cNvPr id="1048585" name="Text 3"/>
          <p:cNvSpPr/>
          <p:nvPr/>
        </p:nvSpPr>
        <p:spPr>
          <a:xfrm>
            <a:off x="2393394" y="3036213"/>
            <a:ext cx="4650819" cy="1066205"/>
          </a:xfrm>
          <a:prstGeom prst="rect"/>
          <a:noFill/>
        </p:spPr>
        <p:txBody>
          <a:bodyPr anchor="t" rtlCol="0" wrap="square"/>
          <a:p>
            <a:pPr algn="l" indent="-342900" marL="342900">
              <a:lnSpc>
                <a:spcPts val="2799"/>
              </a:lnSpc>
              <a:buSzPct val="100000"/>
              <a:buChar char="•"/>
            </a:pPr>
            <a:r>
              <a:rPr dirty="0" sz="1750" lang="en-US">
                <a:solidFill>
                  <a:srgbClr val="CFD0D8"/>
                </a:solidFill>
                <a:latin typeface="Roboto" pitchFamily="34" charset="0"/>
                <a:ea typeface="Roboto" pitchFamily="34" charset="-122"/>
                <a:cs typeface="Roboto" pitchFamily="34" charset="-120"/>
              </a:rPr>
              <a:t>Vulnerability Assessment: Regular scanning of systems for weaknesses and exploitation risks.</a:t>
            </a:r>
            <a:endParaRPr dirty="0" sz="1750" lang="en-US"/>
          </a:p>
        </p:txBody>
      </p:sp>
      <p:sp>
        <p:nvSpPr>
          <p:cNvPr id="1048586" name="Text 4"/>
          <p:cNvSpPr/>
          <p:nvPr/>
        </p:nvSpPr>
        <p:spPr>
          <a:xfrm>
            <a:off x="2393394" y="4191238"/>
            <a:ext cx="4650819" cy="710803"/>
          </a:xfrm>
          <a:prstGeom prst="rect"/>
          <a:noFill/>
        </p:spPr>
        <p:txBody>
          <a:bodyPr anchor="t" rtlCol="0" wrap="square"/>
          <a:p>
            <a:pPr algn="l" indent="-342900" marL="342900">
              <a:lnSpc>
                <a:spcPts val="2799"/>
              </a:lnSpc>
              <a:buSzPct val="100000"/>
              <a:buChar char="•"/>
            </a:pPr>
            <a:r>
              <a:rPr dirty="0" sz="1750" lang="en-US">
                <a:solidFill>
                  <a:srgbClr val="CFD0D8"/>
                </a:solidFill>
                <a:latin typeface="Roboto" pitchFamily="34" charset="0"/>
                <a:ea typeface="Roboto" pitchFamily="34" charset="-122"/>
                <a:cs typeface="Roboto" pitchFamily="34" charset="-120"/>
              </a:rPr>
              <a:t>Layered Defense: Multi-layered cybersecurity approach to mitigate threats.</a:t>
            </a:r>
            <a:endParaRPr dirty="0" sz="1750" lang="en-US"/>
          </a:p>
        </p:txBody>
      </p:sp>
      <p:pic>
        <p:nvPicPr>
          <p:cNvPr id="2097155" name="Image 1" descr="preencoded.png"/>
          <p:cNvPicPr>
            <a:picLocks noChangeAspect="1"/>
          </p:cNvPicPr>
          <p:nvPr/>
        </p:nvPicPr>
        <p:blipFill>
          <a:blip xmlns:r="http://schemas.openxmlformats.org/officeDocument/2006/relationships" r:embed="rId2"/>
          <a:stretch>
            <a:fillRect/>
          </a:stretch>
        </p:blipFill>
        <p:spPr>
          <a:xfrm>
            <a:off x="7593806" y="2125504"/>
            <a:ext cx="5006221" cy="5006221"/>
          </a:xfrm>
          <a:prstGeom prst="rec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25" name=""/>
        <p:cNvGrpSpPr/>
        <p:nvPr/>
      </p:nvGrpSpPr>
      <p:grpSpPr>
        <a:xfrm>
          <a:off x="0" y="0"/>
          <a:ext cx="0" cy="0"/>
          <a:chOff x="0" y="0"/>
          <a:chExt cx="0" cy="0"/>
        </a:xfrm>
      </p:grpSpPr>
      <p:pic>
        <p:nvPicPr>
          <p:cNvPr id="2097156"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590" name="Shape 0"/>
          <p:cNvSpPr/>
          <p:nvPr/>
        </p:nvSpPr>
        <p:spPr>
          <a:xfrm>
            <a:off x="0" y="0"/>
            <a:ext cx="14630400" cy="8229600"/>
          </a:xfrm>
          <a:prstGeom prst="rect"/>
          <a:solidFill>
            <a:srgbClr val="000018">
              <a:alpha val="75000"/>
            </a:srgbClr>
          </a:solidFill>
        </p:spPr>
      </p:sp>
      <p:sp>
        <p:nvSpPr>
          <p:cNvPr id="1048591" name="Text 1"/>
          <p:cNvSpPr/>
          <p:nvPr/>
        </p:nvSpPr>
        <p:spPr>
          <a:xfrm>
            <a:off x="2037993" y="1605796"/>
            <a:ext cx="6930390" cy="694373"/>
          </a:xfrm>
          <a:prstGeom prst="rect"/>
          <a:noFill/>
        </p:spPr>
        <p:txBody>
          <a:bodyPr anchor="t" rtlCol="0" wrap="none"/>
          <a:p>
            <a:pPr indent="0" marL="0">
              <a:lnSpc>
                <a:spcPts val="5468"/>
              </a:lnSpc>
              <a:buNone/>
            </a:pPr>
            <a:r>
              <a:rPr dirty="0" sz="4374" lang="en-US">
                <a:solidFill>
                  <a:srgbClr val="FFFFFF"/>
                </a:solidFill>
                <a:latin typeface="Roboto" pitchFamily="34" charset="0"/>
                <a:ea typeface="Roboto" pitchFamily="34" charset="-122"/>
                <a:cs typeface="Roboto" pitchFamily="34" charset="-120"/>
              </a:rPr>
              <a:t>Proposed System / Solution</a:t>
            </a:r>
            <a:endParaRPr dirty="0" sz="4374" lang="en-US"/>
          </a:p>
        </p:txBody>
      </p:sp>
      <p:sp>
        <p:nvSpPr>
          <p:cNvPr id="1048592" name="Shape 2"/>
          <p:cNvSpPr/>
          <p:nvPr/>
        </p:nvSpPr>
        <p:spPr>
          <a:xfrm>
            <a:off x="2037993" y="2744510"/>
            <a:ext cx="5166122" cy="1650802"/>
          </a:xfrm>
          <a:prstGeom prst="roundRect">
            <a:avLst>
              <a:gd name="adj" fmla="val 6057"/>
            </a:avLst>
          </a:prstGeom>
          <a:solidFill>
            <a:srgbClr val="182567"/>
          </a:solidFill>
          <a:ln w="7620">
            <a:solidFill>
              <a:srgbClr val="313E80"/>
            </a:solidFill>
            <a:prstDash val="solid"/>
          </a:ln>
        </p:spPr>
      </p:sp>
      <p:sp>
        <p:nvSpPr>
          <p:cNvPr id="1048593" name="Text 3"/>
          <p:cNvSpPr/>
          <p:nvPr/>
        </p:nvSpPr>
        <p:spPr>
          <a:xfrm>
            <a:off x="2267783" y="2974300"/>
            <a:ext cx="2808208" cy="347186"/>
          </a:xfrm>
          <a:prstGeom prst="rect"/>
          <a:noFill/>
        </p:spPr>
        <p:txBody>
          <a:bodyPr anchor="t" rtlCol="0" wrap="none"/>
          <a:p>
            <a:pPr indent="0" marL="0">
              <a:lnSpc>
                <a:spcPts val="2734"/>
              </a:lnSpc>
              <a:buNone/>
            </a:pPr>
            <a:r>
              <a:rPr dirty="0" sz="2187" lang="en-US">
                <a:solidFill>
                  <a:srgbClr val="CFD0D8"/>
                </a:solidFill>
                <a:latin typeface="Roboto" pitchFamily="34" charset="0"/>
                <a:ea typeface="Roboto" pitchFamily="34" charset="-122"/>
                <a:cs typeface="Roboto" pitchFamily="34" charset="-120"/>
              </a:rPr>
              <a:t>Antivirus and Firewalls</a:t>
            </a:r>
            <a:endParaRPr dirty="0" sz="2187" lang="en-US"/>
          </a:p>
        </p:txBody>
      </p:sp>
      <p:sp>
        <p:nvSpPr>
          <p:cNvPr id="1048594" name="Text 4"/>
          <p:cNvSpPr/>
          <p:nvPr/>
        </p:nvSpPr>
        <p:spPr>
          <a:xfrm>
            <a:off x="2267783" y="3454717"/>
            <a:ext cx="4706541" cy="710803"/>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Implementing robust antivirus software and firewalls to detect and block keylogger threats.</a:t>
            </a:r>
            <a:endParaRPr dirty="0" sz="1750" lang="en-US"/>
          </a:p>
        </p:txBody>
      </p:sp>
      <p:sp>
        <p:nvSpPr>
          <p:cNvPr id="1048595" name="Shape 5"/>
          <p:cNvSpPr/>
          <p:nvPr/>
        </p:nvSpPr>
        <p:spPr>
          <a:xfrm>
            <a:off x="7426285" y="2744510"/>
            <a:ext cx="5166122" cy="1650802"/>
          </a:xfrm>
          <a:prstGeom prst="roundRect">
            <a:avLst>
              <a:gd name="adj" fmla="val 6057"/>
            </a:avLst>
          </a:prstGeom>
          <a:solidFill>
            <a:srgbClr val="182567"/>
          </a:solidFill>
          <a:ln w="7620">
            <a:solidFill>
              <a:srgbClr val="313E80"/>
            </a:solidFill>
            <a:prstDash val="solid"/>
          </a:ln>
        </p:spPr>
      </p:sp>
      <p:sp>
        <p:nvSpPr>
          <p:cNvPr id="1048596" name="Text 6"/>
          <p:cNvSpPr/>
          <p:nvPr/>
        </p:nvSpPr>
        <p:spPr>
          <a:xfrm>
            <a:off x="7656076" y="2974300"/>
            <a:ext cx="2777490" cy="347186"/>
          </a:xfrm>
          <a:prstGeom prst="rect"/>
          <a:noFill/>
        </p:spPr>
        <p:txBody>
          <a:bodyPr anchor="t" rtlCol="0" wrap="none"/>
          <a:p>
            <a:pPr indent="0" marL="0">
              <a:lnSpc>
                <a:spcPts val="2734"/>
              </a:lnSpc>
              <a:buNone/>
            </a:pPr>
            <a:r>
              <a:rPr dirty="0" sz="2187" lang="en-US">
                <a:solidFill>
                  <a:srgbClr val="CFD0D8"/>
                </a:solidFill>
                <a:latin typeface="Roboto" pitchFamily="34" charset="0"/>
                <a:ea typeface="Roboto" pitchFamily="34" charset="-122"/>
                <a:cs typeface="Roboto" pitchFamily="34" charset="-120"/>
              </a:rPr>
              <a:t>User Education</a:t>
            </a:r>
            <a:endParaRPr dirty="0" sz="2187" lang="en-US"/>
          </a:p>
        </p:txBody>
      </p:sp>
      <p:sp>
        <p:nvSpPr>
          <p:cNvPr id="1048597" name="Text 7"/>
          <p:cNvSpPr/>
          <p:nvPr/>
        </p:nvSpPr>
        <p:spPr>
          <a:xfrm>
            <a:off x="7656076" y="3454717"/>
            <a:ext cx="4706541" cy="710803"/>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Educating users on the risks of keyloggers and best practices for online security and privacy.</a:t>
            </a:r>
            <a:endParaRPr dirty="0" sz="1750" lang="en-US"/>
          </a:p>
        </p:txBody>
      </p:sp>
      <p:sp>
        <p:nvSpPr>
          <p:cNvPr id="1048598" name="Shape 8"/>
          <p:cNvSpPr/>
          <p:nvPr/>
        </p:nvSpPr>
        <p:spPr>
          <a:xfrm>
            <a:off x="2037993" y="4617482"/>
            <a:ext cx="5166122" cy="2006203"/>
          </a:xfrm>
          <a:prstGeom prst="roundRect">
            <a:avLst>
              <a:gd name="adj" fmla="val 4984"/>
            </a:avLst>
          </a:prstGeom>
          <a:solidFill>
            <a:srgbClr val="182567"/>
          </a:solidFill>
          <a:ln w="7620">
            <a:solidFill>
              <a:srgbClr val="313E80"/>
            </a:solidFill>
            <a:prstDash val="solid"/>
          </a:ln>
        </p:spPr>
      </p:sp>
      <p:sp>
        <p:nvSpPr>
          <p:cNvPr id="1048599" name="Text 9"/>
          <p:cNvSpPr/>
          <p:nvPr/>
        </p:nvSpPr>
        <p:spPr>
          <a:xfrm>
            <a:off x="2267783" y="4847273"/>
            <a:ext cx="2777490" cy="347186"/>
          </a:xfrm>
          <a:prstGeom prst="rect"/>
          <a:noFill/>
        </p:spPr>
        <p:txBody>
          <a:bodyPr anchor="t" rtlCol="0" wrap="none"/>
          <a:p>
            <a:pPr indent="0" marL="0">
              <a:lnSpc>
                <a:spcPts val="2734"/>
              </a:lnSpc>
              <a:buNone/>
            </a:pPr>
            <a:r>
              <a:rPr dirty="0" sz="2187" lang="en-US">
                <a:solidFill>
                  <a:srgbClr val="CFD0D8"/>
                </a:solidFill>
                <a:latin typeface="Roboto" pitchFamily="34" charset="0"/>
                <a:ea typeface="Roboto" pitchFamily="34" charset="-122"/>
                <a:cs typeface="Roboto" pitchFamily="34" charset="-120"/>
              </a:rPr>
              <a:t>Secure Hardware</a:t>
            </a:r>
            <a:endParaRPr dirty="0" sz="2187" lang="en-US"/>
          </a:p>
        </p:txBody>
      </p:sp>
      <p:sp>
        <p:nvSpPr>
          <p:cNvPr id="1048600" name="Text 10"/>
          <p:cNvSpPr/>
          <p:nvPr/>
        </p:nvSpPr>
        <p:spPr>
          <a:xfrm>
            <a:off x="2267783" y="5327690"/>
            <a:ext cx="4706541" cy="1066205"/>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Using secure, tamper-resistant hardware devices to mitigate the risk of hardware-based keyloggers.</a:t>
            </a:r>
            <a:endParaRPr dirty="0" sz="1750" lang="en-US"/>
          </a:p>
        </p:txBody>
      </p:sp>
      <p:sp>
        <p:nvSpPr>
          <p:cNvPr id="1048601" name="Shape 11"/>
          <p:cNvSpPr/>
          <p:nvPr/>
        </p:nvSpPr>
        <p:spPr>
          <a:xfrm>
            <a:off x="7426285" y="4617482"/>
            <a:ext cx="5166122" cy="2006203"/>
          </a:xfrm>
          <a:prstGeom prst="roundRect">
            <a:avLst>
              <a:gd name="adj" fmla="val 4984"/>
            </a:avLst>
          </a:prstGeom>
          <a:solidFill>
            <a:srgbClr val="182567"/>
          </a:solidFill>
          <a:ln w="7620">
            <a:solidFill>
              <a:srgbClr val="313E80"/>
            </a:solidFill>
            <a:prstDash val="solid"/>
          </a:ln>
        </p:spPr>
      </p:sp>
      <p:sp>
        <p:nvSpPr>
          <p:cNvPr id="1048602" name="Text 12"/>
          <p:cNvSpPr/>
          <p:nvPr/>
        </p:nvSpPr>
        <p:spPr>
          <a:xfrm>
            <a:off x="7656076" y="4847273"/>
            <a:ext cx="3145631" cy="347186"/>
          </a:xfrm>
          <a:prstGeom prst="rect"/>
          <a:noFill/>
        </p:spPr>
        <p:txBody>
          <a:bodyPr anchor="t" rtlCol="0" wrap="none"/>
          <a:p>
            <a:pPr indent="0" marL="0">
              <a:lnSpc>
                <a:spcPts val="2734"/>
              </a:lnSpc>
              <a:buNone/>
            </a:pPr>
            <a:r>
              <a:rPr dirty="0" sz="2187" lang="en-US">
                <a:solidFill>
                  <a:srgbClr val="CFD0D8"/>
                </a:solidFill>
                <a:latin typeface="Roboto" pitchFamily="34" charset="0"/>
                <a:ea typeface="Roboto" pitchFamily="34" charset="-122"/>
                <a:cs typeface="Roboto" pitchFamily="34" charset="-120"/>
              </a:rPr>
              <a:t>Monitoring and Detection</a:t>
            </a:r>
            <a:endParaRPr dirty="0" sz="2187" lang="en-US"/>
          </a:p>
        </p:txBody>
      </p:sp>
      <p:sp>
        <p:nvSpPr>
          <p:cNvPr id="1048603" name="Text 13"/>
          <p:cNvSpPr/>
          <p:nvPr/>
        </p:nvSpPr>
        <p:spPr>
          <a:xfrm>
            <a:off x="7656076" y="5327690"/>
            <a:ext cx="4706541" cy="1066205"/>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Developing advanced monitoring and detection systems to identify and neutralize keylogger threats.</a:t>
            </a:r>
            <a:endParaRPr dirty="0" sz="1750"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28" name=""/>
        <p:cNvGrpSpPr/>
        <p:nvPr/>
      </p:nvGrpSpPr>
      <p:grpSpPr>
        <a:xfrm>
          <a:off x="0" y="0"/>
          <a:ext cx="0" cy="0"/>
          <a:chOff x="0" y="0"/>
          <a:chExt cx="0" cy="0"/>
        </a:xfrm>
      </p:grpSpPr>
      <p:pic>
        <p:nvPicPr>
          <p:cNvPr id="2097157"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607" name="Shape 0"/>
          <p:cNvSpPr/>
          <p:nvPr/>
        </p:nvSpPr>
        <p:spPr>
          <a:xfrm>
            <a:off x="0" y="-24714"/>
            <a:ext cx="14630400" cy="8229600"/>
          </a:xfrm>
          <a:prstGeom prst="rect"/>
          <a:solidFill>
            <a:srgbClr val="000018">
              <a:alpha val="75000"/>
            </a:srgbClr>
          </a:solidFill>
        </p:spPr>
      </p:sp>
      <p:pic>
        <p:nvPicPr>
          <p:cNvPr id="2097158" name="Image 1" descr="preencoded.png"/>
          <p:cNvPicPr>
            <a:picLocks noChangeAspect="1"/>
          </p:cNvPicPr>
          <p:nvPr/>
        </p:nvPicPr>
        <p:blipFill>
          <a:blip xmlns:r="http://schemas.openxmlformats.org/officeDocument/2006/relationships" r:embed="rId2"/>
          <a:stretch>
            <a:fillRect/>
          </a:stretch>
        </p:blipFill>
        <p:spPr>
          <a:xfrm>
            <a:off x="0" y="0"/>
            <a:ext cx="14630400" cy="2454712"/>
          </a:xfrm>
          <a:prstGeom prst="rect"/>
        </p:spPr>
      </p:pic>
      <p:sp>
        <p:nvSpPr>
          <p:cNvPr id="1048608" name="Text 1"/>
          <p:cNvSpPr/>
          <p:nvPr/>
        </p:nvSpPr>
        <p:spPr>
          <a:xfrm>
            <a:off x="2651165" y="2994779"/>
            <a:ext cx="6883837" cy="613529"/>
          </a:xfrm>
          <a:prstGeom prst="rect"/>
          <a:noFill/>
        </p:spPr>
        <p:txBody>
          <a:bodyPr anchor="t" rtlCol="0" wrap="none"/>
          <a:p>
            <a:pPr indent="0" marL="0">
              <a:lnSpc>
                <a:spcPts val="4832"/>
              </a:lnSpc>
              <a:buNone/>
            </a:pPr>
            <a:r>
              <a:rPr dirty="0" sz="3866" lang="en-US">
                <a:solidFill>
                  <a:srgbClr val="FFFFFF"/>
                </a:solidFill>
                <a:latin typeface="Roboto" pitchFamily="34" charset="0"/>
                <a:ea typeface="Roboto" pitchFamily="34" charset="-122"/>
                <a:cs typeface="Roboto" pitchFamily="34" charset="-120"/>
              </a:rPr>
              <a:t>System Development Approach</a:t>
            </a:r>
            <a:endParaRPr dirty="0" sz="3866" lang="en-US"/>
          </a:p>
        </p:txBody>
      </p:sp>
      <p:sp>
        <p:nvSpPr>
          <p:cNvPr id="1048609" name="Shape 2"/>
          <p:cNvSpPr/>
          <p:nvPr/>
        </p:nvSpPr>
        <p:spPr>
          <a:xfrm>
            <a:off x="2926199" y="3902869"/>
            <a:ext cx="39172" cy="3786664"/>
          </a:xfrm>
          <a:prstGeom prst="roundRect">
            <a:avLst>
              <a:gd name="adj" fmla="val 225596"/>
            </a:avLst>
          </a:prstGeom>
          <a:solidFill>
            <a:srgbClr val="313E80"/>
          </a:solidFill>
        </p:spPr>
      </p:sp>
      <p:sp>
        <p:nvSpPr>
          <p:cNvPr id="1048610" name="Shape 3"/>
          <p:cNvSpPr/>
          <p:nvPr/>
        </p:nvSpPr>
        <p:spPr>
          <a:xfrm>
            <a:off x="3166646" y="4257496"/>
            <a:ext cx="687229" cy="39172"/>
          </a:xfrm>
          <a:prstGeom prst="roundRect">
            <a:avLst>
              <a:gd name="adj" fmla="val 225596"/>
            </a:avLst>
          </a:prstGeom>
          <a:solidFill>
            <a:srgbClr val="313E80"/>
          </a:solidFill>
        </p:spPr>
      </p:sp>
      <p:sp>
        <p:nvSpPr>
          <p:cNvPr id="1048611" name="Shape 4"/>
          <p:cNvSpPr/>
          <p:nvPr/>
        </p:nvSpPr>
        <p:spPr>
          <a:xfrm>
            <a:off x="2724805" y="4056221"/>
            <a:ext cx="441841" cy="441841"/>
          </a:xfrm>
          <a:prstGeom prst="roundRect">
            <a:avLst>
              <a:gd name="adj" fmla="val 20001"/>
            </a:avLst>
          </a:prstGeom>
          <a:solidFill>
            <a:srgbClr val="182567"/>
          </a:solidFill>
          <a:ln w="7620">
            <a:solidFill>
              <a:srgbClr val="313E80"/>
            </a:solidFill>
            <a:prstDash val="solid"/>
          </a:ln>
        </p:spPr>
      </p:sp>
      <p:sp>
        <p:nvSpPr>
          <p:cNvPr id="1048612" name="Text 5"/>
          <p:cNvSpPr/>
          <p:nvPr/>
        </p:nvSpPr>
        <p:spPr>
          <a:xfrm>
            <a:off x="2861965" y="4093012"/>
            <a:ext cx="167402" cy="368141"/>
          </a:xfrm>
          <a:prstGeom prst="rect"/>
          <a:noFill/>
        </p:spPr>
        <p:txBody>
          <a:bodyPr anchor="t" rtlCol="0" wrap="none"/>
          <a:p>
            <a:pPr algn="ctr" indent="0" marL="0">
              <a:lnSpc>
                <a:spcPts val="2899"/>
              </a:lnSpc>
              <a:buNone/>
            </a:pPr>
            <a:r>
              <a:rPr dirty="0" sz="2319" lang="en-US">
                <a:solidFill>
                  <a:srgbClr val="CFD0D8"/>
                </a:solidFill>
                <a:latin typeface="Roboto" pitchFamily="34" charset="0"/>
                <a:ea typeface="Roboto" pitchFamily="34" charset="-122"/>
                <a:cs typeface="Roboto" pitchFamily="34" charset="-120"/>
              </a:rPr>
              <a:t>1</a:t>
            </a:r>
            <a:endParaRPr dirty="0" sz="2319" lang="en-US"/>
          </a:p>
        </p:txBody>
      </p:sp>
      <p:sp>
        <p:nvSpPr>
          <p:cNvPr id="1048613" name="Text 6"/>
          <p:cNvSpPr/>
          <p:nvPr/>
        </p:nvSpPr>
        <p:spPr>
          <a:xfrm>
            <a:off x="4025741" y="4099203"/>
            <a:ext cx="2479477" cy="306824"/>
          </a:xfrm>
          <a:prstGeom prst="rect"/>
          <a:noFill/>
        </p:spPr>
        <p:txBody>
          <a:bodyPr anchor="t" rtlCol="0" wrap="none"/>
          <a:p>
            <a:pPr algn="l" indent="0" marL="0">
              <a:lnSpc>
                <a:spcPts val="2416"/>
              </a:lnSpc>
              <a:buNone/>
            </a:pPr>
            <a:r>
              <a:rPr dirty="0" sz="1933" lang="en-US">
                <a:solidFill>
                  <a:srgbClr val="CFD0D8"/>
                </a:solidFill>
                <a:latin typeface="Roboto" pitchFamily="34" charset="0"/>
                <a:ea typeface="Roboto" pitchFamily="34" charset="-122"/>
                <a:cs typeface="Roboto" pitchFamily="34" charset="-120"/>
              </a:rPr>
              <a:t>Research and Analysis</a:t>
            </a:r>
            <a:endParaRPr dirty="0" sz="1933" lang="en-US"/>
          </a:p>
        </p:txBody>
      </p:sp>
      <p:sp>
        <p:nvSpPr>
          <p:cNvPr id="1048614" name="Text 7"/>
          <p:cNvSpPr/>
          <p:nvPr/>
        </p:nvSpPr>
        <p:spPr>
          <a:xfrm>
            <a:off x="4025741" y="4523780"/>
            <a:ext cx="7953375" cy="314087"/>
          </a:xfrm>
          <a:prstGeom prst="rect"/>
          <a:noFill/>
        </p:spPr>
        <p:txBody>
          <a:bodyPr anchor="t" rtlCol="0" wrap="none"/>
          <a:p>
            <a:pPr algn="l" indent="0" marL="0">
              <a:lnSpc>
                <a:spcPts val="2474"/>
              </a:lnSpc>
              <a:buNone/>
            </a:pPr>
            <a:r>
              <a:rPr dirty="0" sz="1546" lang="en-US">
                <a:solidFill>
                  <a:srgbClr val="CFD0D8"/>
                </a:solidFill>
                <a:latin typeface="Roboto" pitchFamily="34" charset="0"/>
                <a:ea typeface="Roboto" pitchFamily="34" charset="-122"/>
                <a:cs typeface="Roboto" pitchFamily="34" charset="-120"/>
              </a:rPr>
              <a:t>Gathering data and analyzing technological requirements for keylogger prevention.</a:t>
            </a:r>
            <a:endParaRPr dirty="0" sz="1546" lang="en-US"/>
          </a:p>
        </p:txBody>
      </p:sp>
      <p:sp>
        <p:nvSpPr>
          <p:cNvPr id="1048615" name="Shape 8"/>
          <p:cNvSpPr/>
          <p:nvPr/>
        </p:nvSpPr>
        <p:spPr>
          <a:xfrm>
            <a:off x="3166646" y="5585162"/>
            <a:ext cx="687229" cy="39172"/>
          </a:xfrm>
          <a:prstGeom prst="roundRect">
            <a:avLst>
              <a:gd name="adj" fmla="val 225596"/>
            </a:avLst>
          </a:prstGeom>
          <a:solidFill>
            <a:srgbClr val="313E80"/>
          </a:solidFill>
        </p:spPr>
      </p:sp>
      <p:sp>
        <p:nvSpPr>
          <p:cNvPr id="1048616" name="Shape 9"/>
          <p:cNvSpPr/>
          <p:nvPr/>
        </p:nvSpPr>
        <p:spPr>
          <a:xfrm>
            <a:off x="2724805" y="5383887"/>
            <a:ext cx="441841" cy="441841"/>
          </a:xfrm>
          <a:prstGeom prst="roundRect">
            <a:avLst>
              <a:gd name="adj" fmla="val 20001"/>
            </a:avLst>
          </a:prstGeom>
          <a:solidFill>
            <a:srgbClr val="182567"/>
          </a:solidFill>
          <a:ln w="7620">
            <a:solidFill>
              <a:srgbClr val="313E80"/>
            </a:solidFill>
            <a:prstDash val="solid"/>
          </a:ln>
        </p:spPr>
      </p:sp>
      <p:sp>
        <p:nvSpPr>
          <p:cNvPr id="1048617" name="Text 10"/>
          <p:cNvSpPr/>
          <p:nvPr/>
        </p:nvSpPr>
        <p:spPr>
          <a:xfrm>
            <a:off x="2861965" y="5420678"/>
            <a:ext cx="167402" cy="368141"/>
          </a:xfrm>
          <a:prstGeom prst="rect"/>
          <a:noFill/>
        </p:spPr>
        <p:txBody>
          <a:bodyPr anchor="t" rtlCol="0" wrap="none"/>
          <a:p>
            <a:pPr algn="ctr" indent="0" marL="0">
              <a:lnSpc>
                <a:spcPts val="2899"/>
              </a:lnSpc>
              <a:buNone/>
            </a:pPr>
            <a:r>
              <a:rPr dirty="0" sz="2319" lang="en-US">
                <a:solidFill>
                  <a:srgbClr val="CFD0D8"/>
                </a:solidFill>
                <a:latin typeface="Roboto" pitchFamily="34" charset="0"/>
                <a:ea typeface="Roboto" pitchFamily="34" charset="-122"/>
                <a:cs typeface="Roboto" pitchFamily="34" charset="-120"/>
              </a:rPr>
              <a:t>2</a:t>
            </a:r>
            <a:endParaRPr dirty="0" sz="2319" lang="en-US"/>
          </a:p>
        </p:txBody>
      </p:sp>
      <p:sp>
        <p:nvSpPr>
          <p:cNvPr id="1048618" name="Text 11"/>
          <p:cNvSpPr/>
          <p:nvPr/>
        </p:nvSpPr>
        <p:spPr>
          <a:xfrm>
            <a:off x="4025741" y="5426869"/>
            <a:ext cx="2612946" cy="306824"/>
          </a:xfrm>
          <a:prstGeom prst="rect"/>
          <a:noFill/>
        </p:spPr>
        <p:txBody>
          <a:bodyPr anchor="t" rtlCol="0" wrap="none"/>
          <a:p>
            <a:pPr algn="l" indent="0" marL="0">
              <a:lnSpc>
                <a:spcPts val="2416"/>
              </a:lnSpc>
              <a:buNone/>
            </a:pPr>
            <a:r>
              <a:rPr dirty="0" sz="1933" lang="en-US">
                <a:solidFill>
                  <a:srgbClr val="CFD0D8"/>
                </a:solidFill>
                <a:latin typeface="Roboto" pitchFamily="34" charset="0"/>
                <a:ea typeface="Roboto" pitchFamily="34" charset="-122"/>
                <a:cs typeface="Roboto" pitchFamily="34" charset="-120"/>
              </a:rPr>
              <a:t>Prototyping and Testing</a:t>
            </a:r>
            <a:endParaRPr dirty="0" sz="1933" lang="en-US"/>
          </a:p>
        </p:txBody>
      </p:sp>
      <p:sp>
        <p:nvSpPr>
          <p:cNvPr id="1048619" name="Text 12"/>
          <p:cNvSpPr/>
          <p:nvPr/>
        </p:nvSpPr>
        <p:spPr>
          <a:xfrm>
            <a:off x="4025741" y="5851446"/>
            <a:ext cx="7953375" cy="314087"/>
          </a:xfrm>
          <a:prstGeom prst="rect"/>
          <a:noFill/>
        </p:spPr>
        <p:txBody>
          <a:bodyPr anchor="t" rtlCol="0" wrap="none"/>
          <a:p>
            <a:pPr algn="l" indent="0" marL="0">
              <a:lnSpc>
                <a:spcPts val="2474"/>
              </a:lnSpc>
              <a:buNone/>
            </a:pPr>
            <a:r>
              <a:rPr dirty="0" sz="1546" lang="en-US">
                <a:solidFill>
                  <a:srgbClr val="CFD0D8"/>
                </a:solidFill>
                <a:latin typeface="Roboto" pitchFamily="34" charset="0"/>
                <a:ea typeface="Roboto" pitchFamily="34" charset="-122"/>
                <a:cs typeface="Roboto" pitchFamily="34" charset="-120"/>
              </a:rPr>
              <a:t>Developing prototypes to assess the effectiveness of keylogger detection systems.</a:t>
            </a:r>
            <a:endParaRPr dirty="0" sz="1546" lang="en-US"/>
          </a:p>
        </p:txBody>
      </p:sp>
      <p:sp>
        <p:nvSpPr>
          <p:cNvPr id="1048620" name="Shape 13"/>
          <p:cNvSpPr/>
          <p:nvPr/>
        </p:nvSpPr>
        <p:spPr>
          <a:xfrm>
            <a:off x="3166646" y="6912828"/>
            <a:ext cx="687229" cy="39172"/>
          </a:xfrm>
          <a:prstGeom prst="roundRect">
            <a:avLst>
              <a:gd name="adj" fmla="val 225596"/>
            </a:avLst>
          </a:prstGeom>
          <a:solidFill>
            <a:srgbClr val="313E80"/>
          </a:solidFill>
        </p:spPr>
      </p:sp>
      <p:sp>
        <p:nvSpPr>
          <p:cNvPr id="1048621" name="Shape 14"/>
          <p:cNvSpPr/>
          <p:nvPr/>
        </p:nvSpPr>
        <p:spPr>
          <a:xfrm>
            <a:off x="2724805" y="6711553"/>
            <a:ext cx="441841" cy="441841"/>
          </a:xfrm>
          <a:prstGeom prst="roundRect">
            <a:avLst>
              <a:gd name="adj" fmla="val 20001"/>
            </a:avLst>
          </a:prstGeom>
          <a:solidFill>
            <a:srgbClr val="182567"/>
          </a:solidFill>
          <a:ln w="7620">
            <a:solidFill>
              <a:srgbClr val="313E80"/>
            </a:solidFill>
            <a:prstDash val="solid"/>
          </a:ln>
        </p:spPr>
      </p:sp>
      <p:sp>
        <p:nvSpPr>
          <p:cNvPr id="1048622" name="Text 15"/>
          <p:cNvSpPr/>
          <p:nvPr/>
        </p:nvSpPr>
        <p:spPr>
          <a:xfrm>
            <a:off x="2861965" y="6748343"/>
            <a:ext cx="167402" cy="368141"/>
          </a:xfrm>
          <a:prstGeom prst="rect"/>
          <a:noFill/>
        </p:spPr>
        <p:txBody>
          <a:bodyPr anchor="t" rtlCol="0" wrap="none"/>
          <a:p>
            <a:pPr algn="ctr" indent="0" marL="0">
              <a:lnSpc>
                <a:spcPts val="2899"/>
              </a:lnSpc>
              <a:buNone/>
            </a:pPr>
            <a:r>
              <a:rPr dirty="0" sz="2319" lang="en-US">
                <a:solidFill>
                  <a:srgbClr val="CFD0D8"/>
                </a:solidFill>
                <a:latin typeface="Roboto" pitchFamily="34" charset="0"/>
                <a:ea typeface="Roboto" pitchFamily="34" charset="-122"/>
                <a:cs typeface="Roboto" pitchFamily="34" charset="-120"/>
              </a:rPr>
              <a:t>3</a:t>
            </a:r>
            <a:endParaRPr dirty="0" sz="2319" lang="en-US"/>
          </a:p>
        </p:txBody>
      </p:sp>
      <p:sp>
        <p:nvSpPr>
          <p:cNvPr id="1048623" name="Text 16"/>
          <p:cNvSpPr/>
          <p:nvPr/>
        </p:nvSpPr>
        <p:spPr>
          <a:xfrm>
            <a:off x="4025741" y="6754535"/>
            <a:ext cx="3455789" cy="306824"/>
          </a:xfrm>
          <a:prstGeom prst="rect"/>
          <a:noFill/>
        </p:spPr>
        <p:txBody>
          <a:bodyPr anchor="t" rtlCol="0" wrap="none"/>
          <a:p>
            <a:pPr algn="l" indent="0" marL="0">
              <a:lnSpc>
                <a:spcPts val="2416"/>
              </a:lnSpc>
              <a:buNone/>
            </a:pPr>
            <a:r>
              <a:rPr dirty="0" sz="1933" lang="en-US">
                <a:solidFill>
                  <a:srgbClr val="CFD0D8"/>
                </a:solidFill>
                <a:latin typeface="Roboto" pitchFamily="34" charset="0"/>
                <a:ea typeface="Roboto" pitchFamily="34" charset="-122"/>
                <a:cs typeface="Roboto" pitchFamily="34" charset="-120"/>
              </a:rPr>
              <a:t>Implementation and Integration</a:t>
            </a:r>
            <a:endParaRPr dirty="0" sz="1933" lang="en-US"/>
          </a:p>
        </p:txBody>
      </p:sp>
      <p:sp>
        <p:nvSpPr>
          <p:cNvPr id="1048624" name="Text 17"/>
          <p:cNvSpPr/>
          <p:nvPr/>
        </p:nvSpPr>
        <p:spPr>
          <a:xfrm>
            <a:off x="4025741" y="7179112"/>
            <a:ext cx="7953375" cy="314087"/>
          </a:xfrm>
          <a:prstGeom prst="rect"/>
          <a:noFill/>
        </p:spPr>
        <p:txBody>
          <a:bodyPr anchor="t" rtlCol="0" wrap="none"/>
          <a:p>
            <a:pPr algn="l" indent="0" marL="0">
              <a:lnSpc>
                <a:spcPts val="2474"/>
              </a:lnSpc>
              <a:buNone/>
            </a:pPr>
            <a:r>
              <a:rPr dirty="0" sz="1546" lang="en-US">
                <a:solidFill>
                  <a:srgbClr val="CFD0D8"/>
                </a:solidFill>
                <a:latin typeface="Roboto" pitchFamily="34" charset="0"/>
                <a:ea typeface="Roboto" pitchFamily="34" charset="-122"/>
                <a:cs typeface="Roboto" pitchFamily="34" charset="-120"/>
              </a:rPr>
              <a:t>Integrating robust cybersecurity measures into existing systems and networks.</a:t>
            </a:r>
            <a:endParaRPr dirty="0" sz="1546"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31" name=""/>
        <p:cNvGrpSpPr/>
        <p:nvPr/>
      </p:nvGrpSpPr>
      <p:grpSpPr>
        <a:xfrm>
          <a:off x="0" y="0"/>
          <a:ext cx="0" cy="0"/>
          <a:chOff x="0" y="0"/>
          <a:chExt cx="0" cy="0"/>
        </a:xfrm>
      </p:grpSpPr>
      <p:pic>
        <p:nvPicPr>
          <p:cNvPr id="2097159"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628" name="Shape 0"/>
          <p:cNvSpPr/>
          <p:nvPr/>
        </p:nvSpPr>
        <p:spPr>
          <a:xfrm>
            <a:off x="0" y="0"/>
            <a:ext cx="14630400" cy="8229600"/>
          </a:xfrm>
          <a:prstGeom prst="rect"/>
          <a:solidFill>
            <a:srgbClr val="000018">
              <a:alpha val="75000"/>
            </a:srgbClr>
          </a:solidFill>
        </p:spPr>
      </p:sp>
      <p:pic>
        <p:nvPicPr>
          <p:cNvPr id="2097160" name="Image 1" descr="preencoded.png"/>
          <p:cNvPicPr>
            <a:picLocks noChangeAspect="1"/>
          </p:cNvPicPr>
          <p:nvPr/>
        </p:nvPicPr>
        <p:blipFill>
          <a:blip xmlns:r="http://schemas.openxmlformats.org/officeDocument/2006/relationships" r:embed="rId2"/>
          <a:stretch>
            <a:fillRect/>
          </a:stretch>
        </p:blipFill>
        <p:spPr>
          <a:xfrm>
            <a:off x="0" y="0"/>
            <a:ext cx="14630400" cy="2777490"/>
          </a:xfrm>
          <a:prstGeom prst="rect"/>
        </p:spPr>
      </p:pic>
      <p:sp>
        <p:nvSpPr>
          <p:cNvPr id="1048629" name="Text 1"/>
          <p:cNvSpPr/>
          <p:nvPr/>
        </p:nvSpPr>
        <p:spPr>
          <a:xfrm>
            <a:off x="2037993" y="3494365"/>
            <a:ext cx="6628567" cy="694373"/>
          </a:xfrm>
          <a:prstGeom prst="rect"/>
          <a:noFill/>
        </p:spPr>
        <p:txBody>
          <a:bodyPr anchor="t" rtlCol="0" wrap="none"/>
          <a:p>
            <a:pPr indent="0" marL="0">
              <a:lnSpc>
                <a:spcPts val="5468"/>
              </a:lnSpc>
              <a:buNone/>
            </a:pPr>
            <a:r>
              <a:rPr dirty="0" sz="4374" lang="en-US">
                <a:solidFill>
                  <a:srgbClr val="FFFFFF"/>
                </a:solidFill>
                <a:latin typeface="Roboto" pitchFamily="34" charset="0"/>
                <a:ea typeface="Roboto" pitchFamily="34" charset="-122"/>
                <a:cs typeface="Roboto" pitchFamily="34" charset="-120"/>
              </a:rPr>
              <a:t>Algorithm and Deployment</a:t>
            </a:r>
            <a:endParaRPr dirty="0" sz="4374" lang="en-US"/>
          </a:p>
        </p:txBody>
      </p:sp>
      <p:pic>
        <p:nvPicPr>
          <p:cNvPr id="2097161" name="Image 2" descr="preencoded.png"/>
          <p:cNvPicPr>
            <a:picLocks noChangeAspect="1"/>
          </p:cNvPicPr>
          <p:nvPr/>
        </p:nvPicPr>
        <p:blipFill>
          <a:blip xmlns:r="http://schemas.openxmlformats.org/officeDocument/2006/relationships" r:embed="rId3"/>
          <a:stretch>
            <a:fillRect/>
          </a:stretch>
        </p:blipFill>
        <p:spPr>
          <a:xfrm>
            <a:off x="2037993" y="4521994"/>
            <a:ext cx="3518059" cy="888682"/>
          </a:xfrm>
          <a:prstGeom prst="rect"/>
        </p:spPr>
      </p:pic>
      <p:sp>
        <p:nvSpPr>
          <p:cNvPr id="1048630" name="Text 2"/>
          <p:cNvSpPr/>
          <p:nvPr/>
        </p:nvSpPr>
        <p:spPr>
          <a:xfrm>
            <a:off x="2260163" y="5743932"/>
            <a:ext cx="2932748"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Algorithm Development</a:t>
            </a:r>
            <a:endParaRPr dirty="0" sz="2187" lang="en-US"/>
          </a:p>
        </p:txBody>
      </p:sp>
      <p:sp>
        <p:nvSpPr>
          <p:cNvPr id="1048631" name="Text 3"/>
          <p:cNvSpPr/>
          <p:nvPr/>
        </p:nvSpPr>
        <p:spPr>
          <a:xfrm>
            <a:off x="2260163" y="6224349"/>
            <a:ext cx="3073718" cy="1066205"/>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Design and create effective keylogger detection algorithms.</a:t>
            </a:r>
            <a:endParaRPr dirty="0" sz="1750" lang="en-US"/>
          </a:p>
        </p:txBody>
      </p:sp>
      <p:pic>
        <p:nvPicPr>
          <p:cNvPr id="2097162" name="Image 3" descr="preencoded.png"/>
          <p:cNvPicPr>
            <a:picLocks noChangeAspect="1"/>
          </p:cNvPicPr>
          <p:nvPr/>
        </p:nvPicPr>
        <p:blipFill>
          <a:blip xmlns:r="http://schemas.openxmlformats.org/officeDocument/2006/relationships" r:embed="rId4"/>
          <a:stretch>
            <a:fillRect/>
          </a:stretch>
        </p:blipFill>
        <p:spPr>
          <a:xfrm>
            <a:off x="5556052" y="4521994"/>
            <a:ext cx="3518178" cy="888682"/>
          </a:xfrm>
          <a:prstGeom prst="rect"/>
        </p:spPr>
      </p:pic>
      <p:sp>
        <p:nvSpPr>
          <p:cNvPr id="1048632" name="Text 4"/>
          <p:cNvSpPr/>
          <p:nvPr/>
        </p:nvSpPr>
        <p:spPr>
          <a:xfrm>
            <a:off x="5778222" y="5743932"/>
            <a:ext cx="2777490"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Prototype Testing</a:t>
            </a:r>
            <a:endParaRPr dirty="0" sz="2187" lang="en-US"/>
          </a:p>
        </p:txBody>
      </p:sp>
      <p:sp>
        <p:nvSpPr>
          <p:cNvPr id="1048633" name="Text 5"/>
          <p:cNvSpPr/>
          <p:nvPr/>
        </p:nvSpPr>
        <p:spPr>
          <a:xfrm>
            <a:off x="5778222" y="6224349"/>
            <a:ext cx="3073837" cy="1066205"/>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Evaluate the performance of keylogger detection prototypes.</a:t>
            </a:r>
            <a:endParaRPr dirty="0" sz="1750" lang="en-US"/>
          </a:p>
        </p:txBody>
      </p:sp>
      <p:pic>
        <p:nvPicPr>
          <p:cNvPr id="2097163" name="Image 4" descr="preencoded.png"/>
          <p:cNvPicPr>
            <a:picLocks noChangeAspect="1"/>
          </p:cNvPicPr>
          <p:nvPr/>
        </p:nvPicPr>
        <p:blipFill>
          <a:blip xmlns:r="http://schemas.openxmlformats.org/officeDocument/2006/relationships" r:embed="rId5"/>
          <a:stretch>
            <a:fillRect/>
          </a:stretch>
        </p:blipFill>
        <p:spPr>
          <a:xfrm>
            <a:off x="9074229" y="4521994"/>
            <a:ext cx="3518178" cy="888682"/>
          </a:xfrm>
          <a:prstGeom prst="rect"/>
        </p:spPr>
      </p:pic>
      <p:sp>
        <p:nvSpPr>
          <p:cNvPr id="1048634" name="Text 6"/>
          <p:cNvSpPr/>
          <p:nvPr/>
        </p:nvSpPr>
        <p:spPr>
          <a:xfrm>
            <a:off x="9296400" y="5743932"/>
            <a:ext cx="2820948"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Deployment Strategies</a:t>
            </a:r>
            <a:endParaRPr dirty="0" sz="2187" lang="en-US"/>
          </a:p>
        </p:txBody>
      </p:sp>
      <p:sp>
        <p:nvSpPr>
          <p:cNvPr id="1048635" name="Text 7"/>
          <p:cNvSpPr/>
          <p:nvPr/>
        </p:nvSpPr>
        <p:spPr>
          <a:xfrm>
            <a:off x="9296400" y="6224349"/>
            <a:ext cx="3073837" cy="1066205"/>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Implementing keylogger prevention measures in production environments.</a:t>
            </a:r>
            <a:endParaRPr dirty="0" sz="1750"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34" name=""/>
        <p:cNvGrpSpPr/>
        <p:nvPr/>
      </p:nvGrpSpPr>
      <p:grpSpPr>
        <a:xfrm>
          <a:off x="0" y="0"/>
          <a:ext cx="0" cy="0"/>
          <a:chOff x="0" y="0"/>
          <a:chExt cx="0" cy="0"/>
        </a:xfrm>
      </p:grpSpPr>
      <p:pic>
        <p:nvPicPr>
          <p:cNvPr id="2097164"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639" name="Shape 0"/>
          <p:cNvSpPr/>
          <p:nvPr/>
        </p:nvSpPr>
        <p:spPr>
          <a:xfrm>
            <a:off x="0" y="0"/>
            <a:ext cx="14630400" cy="8229600"/>
          </a:xfrm>
          <a:prstGeom prst="rect"/>
          <a:solidFill>
            <a:srgbClr val="000018">
              <a:alpha val="75000"/>
            </a:srgbClr>
          </a:solidFill>
        </p:spPr>
      </p:sp>
      <p:pic>
        <p:nvPicPr>
          <p:cNvPr id="2097165" name="Image 1" descr="preencoded.png"/>
          <p:cNvPicPr>
            <a:picLocks noChangeAspect="1"/>
          </p:cNvPicPr>
          <p:nvPr/>
        </p:nvPicPr>
        <p:blipFill>
          <a:blip xmlns:r="http://schemas.openxmlformats.org/officeDocument/2006/relationships" r:embed="rId2"/>
          <a:stretch>
            <a:fillRect/>
          </a:stretch>
        </p:blipFill>
        <p:spPr>
          <a:xfrm>
            <a:off x="0" y="0"/>
            <a:ext cx="3657600" cy="8229600"/>
          </a:xfrm>
          <a:prstGeom prst="rect"/>
        </p:spPr>
      </p:pic>
      <p:sp>
        <p:nvSpPr>
          <p:cNvPr id="1048640" name="Text 1"/>
          <p:cNvSpPr/>
          <p:nvPr/>
        </p:nvSpPr>
        <p:spPr>
          <a:xfrm>
            <a:off x="4490799" y="925473"/>
            <a:ext cx="8183880" cy="694373"/>
          </a:xfrm>
          <a:prstGeom prst="rect"/>
          <a:noFill/>
        </p:spPr>
        <p:txBody>
          <a:bodyPr anchor="t" rtlCol="0" wrap="none"/>
          <a:p>
            <a:pPr indent="0" marL="0">
              <a:lnSpc>
                <a:spcPts val="5468"/>
              </a:lnSpc>
              <a:buNone/>
            </a:pPr>
            <a:r>
              <a:rPr dirty="0" sz="4374" lang="en-US">
                <a:solidFill>
                  <a:srgbClr val="FFFFFF"/>
                </a:solidFill>
                <a:latin typeface="Roboto" pitchFamily="34" charset="0"/>
                <a:ea typeface="Roboto" pitchFamily="34" charset="-122"/>
                <a:cs typeface="Roboto" pitchFamily="34" charset="-120"/>
              </a:rPr>
              <a:t>Risks and Dangers of Keyloggers</a:t>
            </a:r>
            <a:endParaRPr dirty="0" sz="4374" lang="en-US"/>
          </a:p>
        </p:txBody>
      </p:sp>
      <p:sp>
        <p:nvSpPr>
          <p:cNvPr id="1048641" name="Shape 2"/>
          <p:cNvSpPr/>
          <p:nvPr/>
        </p:nvSpPr>
        <p:spPr>
          <a:xfrm>
            <a:off x="4801910" y="1953101"/>
            <a:ext cx="44410" cy="5351026"/>
          </a:xfrm>
          <a:prstGeom prst="roundRect">
            <a:avLst>
              <a:gd name="adj" fmla="val 225151"/>
            </a:avLst>
          </a:prstGeom>
          <a:solidFill>
            <a:srgbClr val="313E80"/>
          </a:solidFill>
        </p:spPr>
      </p:sp>
      <p:sp>
        <p:nvSpPr>
          <p:cNvPr id="1048642" name="Shape 3"/>
          <p:cNvSpPr/>
          <p:nvPr/>
        </p:nvSpPr>
        <p:spPr>
          <a:xfrm>
            <a:off x="5074027" y="2354401"/>
            <a:ext cx="777597" cy="44410"/>
          </a:xfrm>
          <a:prstGeom prst="roundRect">
            <a:avLst>
              <a:gd name="adj" fmla="val 225151"/>
            </a:avLst>
          </a:prstGeom>
          <a:solidFill>
            <a:srgbClr val="313E80"/>
          </a:solidFill>
        </p:spPr>
      </p:sp>
      <p:sp>
        <p:nvSpPr>
          <p:cNvPr id="1048643" name="Shape 4"/>
          <p:cNvSpPr/>
          <p:nvPr/>
        </p:nvSpPr>
        <p:spPr>
          <a:xfrm>
            <a:off x="4574084" y="2126694"/>
            <a:ext cx="499943" cy="499943"/>
          </a:xfrm>
          <a:prstGeom prst="roundRect">
            <a:avLst>
              <a:gd name="adj" fmla="val 20000"/>
            </a:avLst>
          </a:prstGeom>
          <a:solidFill>
            <a:srgbClr val="182567"/>
          </a:solidFill>
          <a:ln w="7620">
            <a:solidFill>
              <a:srgbClr val="313E80"/>
            </a:solidFill>
            <a:prstDash val="solid"/>
          </a:ln>
        </p:spPr>
      </p:sp>
      <p:sp>
        <p:nvSpPr>
          <p:cNvPr id="1048644" name="Text 5"/>
          <p:cNvSpPr/>
          <p:nvPr/>
        </p:nvSpPr>
        <p:spPr>
          <a:xfrm>
            <a:off x="4729341" y="2168366"/>
            <a:ext cx="189428" cy="416481"/>
          </a:xfrm>
          <a:prstGeom prst="rect"/>
          <a:noFill/>
        </p:spPr>
        <p:txBody>
          <a:bodyPr anchor="t" rtlCol="0" wrap="none"/>
          <a:p>
            <a:pPr algn="ctr" indent="0" marL="0">
              <a:lnSpc>
                <a:spcPts val="3281"/>
              </a:lnSpc>
              <a:buNone/>
            </a:pPr>
            <a:r>
              <a:rPr dirty="0" sz="2624" lang="en-US">
                <a:solidFill>
                  <a:srgbClr val="CFD0D8"/>
                </a:solidFill>
                <a:latin typeface="Roboto" pitchFamily="34" charset="0"/>
                <a:ea typeface="Roboto" pitchFamily="34" charset="-122"/>
                <a:cs typeface="Roboto" pitchFamily="34" charset="-120"/>
              </a:rPr>
              <a:t>1</a:t>
            </a:r>
            <a:endParaRPr dirty="0" sz="2624" lang="en-US"/>
          </a:p>
        </p:txBody>
      </p:sp>
      <p:sp>
        <p:nvSpPr>
          <p:cNvPr id="1048645" name="Text 6"/>
          <p:cNvSpPr/>
          <p:nvPr/>
        </p:nvSpPr>
        <p:spPr>
          <a:xfrm>
            <a:off x="6046113" y="2175272"/>
            <a:ext cx="2777490"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Identity Theft</a:t>
            </a:r>
            <a:endParaRPr dirty="0" sz="2187" lang="en-US"/>
          </a:p>
        </p:txBody>
      </p:sp>
      <p:sp>
        <p:nvSpPr>
          <p:cNvPr id="1048646" name="Text 7"/>
          <p:cNvSpPr/>
          <p:nvPr/>
        </p:nvSpPr>
        <p:spPr>
          <a:xfrm>
            <a:off x="6046113" y="2655689"/>
            <a:ext cx="7751088" cy="710803"/>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Keyloggers can capture sensitive information like passwords and credit card details, leading to identity theft and financial fraud.</a:t>
            </a:r>
            <a:endParaRPr dirty="0" sz="1750" lang="en-US"/>
          </a:p>
        </p:txBody>
      </p:sp>
      <p:sp>
        <p:nvSpPr>
          <p:cNvPr id="1048647" name="Shape 8"/>
          <p:cNvSpPr/>
          <p:nvPr/>
        </p:nvSpPr>
        <p:spPr>
          <a:xfrm>
            <a:off x="5074027" y="4212134"/>
            <a:ext cx="777597" cy="44410"/>
          </a:xfrm>
          <a:prstGeom prst="roundRect">
            <a:avLst>
              <a:gd name="adj" fmla="val 225151"/>
            </a:avLst>
          </a:prstGeom>
          <a:solidFill>
            <a:srgbClr val="313E80"/>
          </a:solidFill>
        </p:spPr>
      </p:sp>
      <p:sp>
        <p:nvSpPr>
          <p:cNvPr id="1048648" name="Shape 9"/>
          <p:cNvSpPr/>
          <p:nvPr/>
        </p:nvSpPr>
        <p:spPr>
          <a:xfrm>
            <a:off x="4574084" y="3984427"/>
            <a:ext cx="499943" cy="499943"/>
          </a:xfrm>
          <a:prstGeom prst="roundRect">
            <a:avLst>
              <a:gd name="adj" fmla="val 20000"/>
            </a:avLst>
          </a:prstGeom>
          <a:solidFill>
            <a:srgbClr val="182567"/>
          </a:solidFill>
          <a:ln w="7620">
            <a:solidFill>
              <a:srgbClr val="313E80"/>
            </a:solidFill>
            <a:prstDash val="solid"/>
          </a:ln>
        </p:spPr>
      </p:sp>
      <p:sp>
        <p:nvSpPr>
          <p:cNvPr id="1048649" name="Text 10"/>
          <p:cNvSpPr/>
          <p:nvPr/>
        </p:nvSpPr>
        <p:spPr>
          <a:xfrm>
            <a:off x="4729341" y="4026098"/>
            <a:ext cx="189428" cy="416481"/>
          </a:xfrm>
          <a:prstGeom prst="rect"/>
          <a:noFill/>
        </p:spPr>
        <p:txBody>
          <a:bodyPr anchor="t" rtlCol="0" wrap="none"/>
          <a:p>
            <a:pPr algn="ctr" indent="0" marL="0">
              <a:lnSpc>
                <a:spcPts val="3281"/>
              </a:lnSpc>
              <a:buNone/>
            </a:pPr>
            <a:r>
              <a:rPr dirty="0" sz="2624" lang="en-US">
                <a:solidFill>
                  <a:srgbClr val="CFD0D8"/>
                </a:solidFill>
                <a:latin typeface="Roboto" pitchFamily="34" charset="0"/>
                <a:ea typeface="Roboto" pitchFamily="34" charset="-122"/>
                <a:cs typeface="Roboto" pitchFamily="34" charset="-120"/>
              </a:rPr>
              <a:t>2</a:t>
            </a:r>
            <a:endParaRPr dirty="0" sz="2624" lang="en-US"/>
          </a:p>
        </p:txBody>
      </p:sp>
      <p:sp>
        <p:nvSpPr>
          <p:cNvPr id="1048650" name="Text 11"/>
          <p:cNvSpPr/>
          <p:nvPr/>
        </p:nvSpPr>
        <p:spPr>
          <a:xfrm>
            <a:off x="6046113" y="4033004"/>
            <a:ext cx="2777490"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Invasion of Privacy</a:t>
            </a:r>
            <a:endParaRPr dirty="0" sz="2187" lang="en-US"/>
          </a:p>
        </p:txBody>
      </p:sp>
      <p:sp>
        <p:nvSpPr>
          <p:cNvPr id="1048651" name="Text 12"/>
          <p:cNvSpPr/>
          <p:nvPr/>
        </p:nvSpPr>
        <p:spPr>
          <a:xfrm>
            <a:off x="6046113" y="4513421"/>
            <a:ext cx="7751088" cy="710803"/>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Keyloggers can record personal communications, browsing history, and other private information, violating an individual's privacy.</a:t>
            </a:r>
            <a:endParaRPr dirty="0" sz="1750" lang="en-US"/>
          </a:p>
        </p:txBody>
      </p:sp>
      <p:sp>
        <p:nvSpPr>
          <p:cNvPr id="1048652" name="Shape 13"/>
          <p:cNvSpPr/>
          <p:nvPr/>
        </p:nvSpPr>
        <p:spPr>
          <a:xfrm>
            <a:off x="5074027" y="6069866"/>
            <a:ext cx="777597" cy="44410"/>
          </a:xfrm>
          <a:prstGeom prst="roundRect">
            <a:avLst>
              <a:gd name="adj" fmla="val 225151"/>
            </a:avLst>
          </a:prstGeom>
          <a:solidFill>
            <a:srgbClr val="313E80"/>
          </a:solidFill>
        </p:spPr>
      </p:sp>
      <p:sp>
        <p:nvSpPr>
          <p:cNvPr id="1048653" name="Shape 14"/>
          <p:cNvSpPr/>
          <p:nvPr/>
        </p:nvSpPr>
        <p:spPr>
          <a:xfrm>
            <a:off x="4574084" y="5842159"/>
            <a:ext cx="499943" cy="499943"/>
          </a:xfrm>
          <a:prstGeom prst="roundRect">
            <a:avLst>
              <a:gd name="adj" fmla="val 20000"/>
            </a:avLst>
          </a:prstGeom>
          <a:solidFill>
            <a:srgbClr val="182567"/>
          </a:solidFill>
          <a:ln w="7620">
            <a:solidFill>
              <a:srgbClr val="313E80"/>
            </a:solidFill>
            <a:prstDash val="solid"/>
          </a:ln>
        </p:spPr>
      </p:sp>
      <p:sp>
        <p:nvSpPr>
          <p:cNvPr id="1048654" name="Text 15"/>
          <p:cNvSpPr/>
          <p:nvPr/>
        </p:nvSpPr>
        <p:spPr>
          <a:xfrm>
            <a:off x="4729341" y="5883831"/>
            <a:ext cx="189428" cy="416481"/>
          </a:xfrm>
          <a:prstGeom prst="rect"/>
          <a:noFill/>
        </p:spPr>
        <p:txBody>
          <a:bodyPr anchor="t" rtlCol="0" wrap="none"/>
          <a:p>
            <a:pPr algn="ctr" indent="0" marL="0">
              <a:lnSpc>
                <a:spcPts val="3281"/>
              </a:lnSpc>
              <a:buNone/>
            </a:pPr>
            <a:r>
              <a:rPr dirty="0" sz="2624" lang="en-US">
                <a:solidFill>
                  <a:srgbClr val="CFD0D8"/>
                </a:solidFill>
                <a:latin typeface="Roboto" pitchFamily="34" charset="0"/>
                <a:ea typeface="Roboto" pitchFamily="34" charset="-122"/>
                <a:cs typeface="Roboto" pitchFamily="34" charset="-120"/>
              </a:rPr>
              <a:t>3</a:t>
            </a:r>
            <a:endParaRPr dirty="0" sz="2624" lang="en-US"/>
          </a:p>
        </p:txBody>
      </p:sp>
      <p:sp>
        <p:nvSpPr>
          <p:cNvPr id="1048655" name="Text 16"/>
          <p:cNvSpPr/>
          <p:nvPr/>
        </p:nvSpPr>
        <p:spPr>
          <a:xfrm>
            <a:off x="6046113" y="5890736"/>
            <a:ext cx="2777490"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Corporate Espionage</a:t>
            </a:r>
            <a:endParaRPr dirty="0" sz="2187" lang="en-US"/>
          </a:p>
        </p:txBody>
      </p:sp>
      <p:sp>
        <p:nvSpPr>
          <p:cNvPr id="1048656" name="Text 17"/>
          <p:cNvSpPr/>
          <p:nvPr/>
        </p:nvSpPr>
        <p:spPr>
          <a:xfrm>
            <a:off x="6046113" y="6371153"/>
            <a:ext cx="7751088" cy="710803"/>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Keyloggers installed on corporate machines can steal valuable trade secrets and intellectual property, causing significant financial losses.</a:t>
            </a:r>
            <a:endParaRPr dirty="0" sz="1750"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37" name=""/>
        <p:cNvGrpSpPr/>
        <p:nvPr/>
      </p:nvGrpSpPr>
      <p:grpSpPr>
        <a:xfrm>
          <a:off x="0" y="0"/>
          <a:ext cx="0" cy="0"/>
          <a:chOff x="0" y="0"/>
          <a:chExt cx="0" cy="0"/>
        </a:xfrm>
      </p:grpSpPr>
      <p:pic>
        <p:nvPicPr>
          <p:cNvPr id="2097166"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660" name="Shape 0"/>
          <p:cNvSpPr/>
          <p:nvPr/>
        </p:nvSpPr>
        <p:spPr>
          <a:xfrm>
            <a:off x="0" y="0"/>
            <a:ext cx="14630400" cy="8229600"/>
          </a:xfrm>
          <a:prstGeom prst="rect"/>
          <a:solidFill>
            <a:srgbClr val="000018">
              <a:alpha val="75000"/>
            </a:srgbClr>
          </a:solidFill>
        </p:spPr>
      </p:sp>
      <p:sp>
        <p:nvSpPr>
          <p:cNvPr id="1048661" name="Text 1"/>
          <p:cNvSpPr/>
          <p:nvPr/>
        </p:nvSpPr>
        <p:spPr>
          <a:xfrm>
            <a:off x="2037993" y="1728073"/>
            <a:ext cx="8404979" cy="694373"/>
          </a:xfrm>
          <a:prstGeom prst="rect"/>
          <a:noFill/>
        </p:spPr>
        <p:txBody>
          <a:bodyPr anchor="t" rtlCol="0" wrap="none"/>
          <a:p>
            <a:pPr indent="0" marL="0">
              <a:lnSpc>
                <a:spcPts val="5468"/>
              </a:lnSpc>
              <a:buNone/>
            </a:pPr>
            <a:r>
              <a:rPr dirty="0" sz="4374" lang="en-US">
                <a:solidFill>
                  <a:srgbClr val="FFFFFF"/>
                </a:solidFill>
                <a:latin typeface="Roboto" pitchFamily="34" charset="0"/>
                <a:ea typeface="Roboto" pitchFamily="34" charset="-122"/>
                <a:cs typeface="Roboto" pitchFamily="34" charset="-120"/>
              </a:rPr>
              <a:t>Addressing Cybersecurity Threats</a:t>
            </a:r>
            <a:endParaRPr dirty="0" sz="4374" lang="en-US"/>
          </a:p>
        </p:txBody>
      </p:sp>
      <p:pic>
        <p:nvPicPr>
          <p:cNvPr id="2097167" name="Image 1" descr="preencoded.png"/>
          <p:cNvPicPr>
            <a:picLocks noChangeAspect="1"/>
          </p:cNvPicPr>
          <p:nvPr/>
        </p:nvPicPr>
        <p:blipFill>
          <a:blip xmlns:r="http://schemas.openxmlformats.org/officeDocument/2006/relationships" r:embed="rId2"/>
          <a:stretch>
            <a:fillRect/>
          </a:stretch>
        </p:blipFill>
        <p:spPr>
          <a:xfrm>
            <a:off x="2037993" y="2866787"/>
            <a:ext cx="444341" cy="444341"/>
          </a:xfrm>
          <a:prstGeom prst="rect"/>
        </p:spPr>
      </p:pic>
      <p:sp>
        <p:nvSpPr>
          <p:cNvPr id="1048662" name="Text 2"/>
          <p:cNvSpPr/>
          <p:nvPr/>
        </p:nvSpPr>
        <p:spPr>
          <a:xfrm>
            <a:off x="2037993" y="3533299"/>
            <a:ext cx="2388632" cy="694373"/>
          </a:xfrm>
          <a:prstGeom prst="rect"/>
          <a:noFill/>
        </p:spPr>
        <p:txBody>
          <a:bodyPr anchor="t" rtlCol="0" wrap="squar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Vulnerability Assessment</a:t>
            </a:r>
            <a:endParaRPr dirty="0" sz="2187" lang="en-US"/>
          </a:p>
        </p:txBody>
      </p:sp>
      <p:sp>
        <p:nvSpPr>
          <p:cNvPr id="1048663" name="Text 3"/>
          <p:cNvSpPr/>
          <p:nvPr/>
        </p:nvSpPr>
        <p:spPr>
          <a:xfrm>
            <a:off x="2037993" y="4360902"/>
            <a:ext cx="2388632" cy="2132409"/>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Regularly scanning systems for weaknesses and vulnerabilities that could be exploited by keyloggers.</a:t>
            </a:r>
            <a:endParaRPr dirty="0" sz="1750" lang="en-US"/>
          </a:p>
        </p:txBody>
      </p:sp>
      <p:pic>
        <p:nvPicPr>
          <p:cNvPr id="2097168" name="Image 2" descr="preencoded.png"/>
          <p:cNvPicPr>
            <a:picLocks noChangeAspect="1"/>
          </p:cNvPicPr>
          <p:nvPr/>
        </p:nvPicPr>
        <p:blipFill>
          <a:blip xmlns:r="http://schemas.openxmlformats.org/officeDocument/2006/relationships" r:embed="rId3"/>
          <a:stretch>
            <a:fillRect/>
          </a:stretch>
        </p:blipFill>
        <p:spPr>
          <a:xfrm>
            <a:off x="4759881" y="2866787"/>
            <a:ext cx="444341" cy="444341"/>
          </a:xfrm>
          <a:prstGeom prst="rect"/>
        </p:spPr>
      </p:pic>
      <p:sp>
        <p:nvSpPr>
          <p:cNvPr id="1048664" name="Text 4"/>
          <p:cNvSpPr/>
          <p:nvPr/>
        </p:nvSpPr>
        <p:spPr>
          <a:xfrm>
            <a:off x="4759881" y="3533299"/>
            <a:ext cx="2388632"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Layered Defense</a:t>
            </a:r>
            <a:endParaRPr dirty="0" sz="2187" lang="en-US"/>
          </a:p>
        </p:txBody>
      </p:sp>
      <p:sp>
        <p:nvSpPr>
          <p:cNvPr id="1048665" name="Text 5"/>
          <p:cNvSpPr/>
          <p:nvPr/>
        </p:nvSpPr>
        <p:spPr>
          <a:xfrm>
            <a:off x="4759881" y="4013716"/>
            <a:ext cx="2388632" cy="2132409"/>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Implementing a multi-layered approach to cybersecurity, combining various tools and strategies to mitigate threats.</a:t>
            </a:r>
            <a:endParaRPr dirty="0" sz="1750" lang="en-US"/>
          </a:p>
        </p:txBody>
      </p:sp>
      <p:pic>
        <p:nvPicPr>
          <p:cNvPr id="2097169" name="Image 3" descr="preencoded.png"/>
          <p:cNvPicPr>
            <a:picLocks noChangeAspect="1"/>
          </p:cNvPicPr>
          <p:nvPr/>
        </p:nvPicPr>
        <p:blipFill>
          <a:blip xmlns:r="http://schemas.openxmlformats.org/officeDocument/2006/relationships" r:embed="rId4"/>
          <a:stretch>
            <a:fillRect/>
          </a:stretch>
        </p:blipFill>
        <p:spPr>
          <a:xfrm>
            <a:off x="7481768" y="2866787"/>
            <a:ext cx="444341" cy="444341"/>
          </a:xfrm>
          <a:prstGeom prst="rect"/>
        </p:spPr>
      </p:pic>
      <p:sp>
        <p:nvSpPr>
          <p:cNvPr id="1048666" name="Text 6"/>
          <p:cNvSpPr/>
          <p:nvPr/>
        </p:nvSpPr>
        <p:spPr>
          <a:xfrm>
            <a:off x="7481768" y="3533299"/>
            <a:ext cx="2388632"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Collaboration</a:t>
            </a:r>
            <a:endParaRPr dirty="0" sz="2187" lang="en-US"/>
          </a:p>
        </p:txBody>
      </p:sp>
      <p:sp>
        <p:nvSpPr>
          <p:cNvPr id="1048667" name="Text 7"/>
          <p:cNvSpPr/>
          <p:nvPr/>
        </p:nvSpPr>
        <p:spPr>
          <a:xfrm>
            <a:off x="7481768" y="4013716"/>
            <a:ext cx="2388632" cy="2487811"/>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Fostering collaboration between security professionals, researchers, and authorities to share knowledge and best practices.</a:t>
            </a:r>
            <a:endParaRPr dirty="0" sz="1750" lang="en-US"/>
          </a:p>
        </p:txBody>
      </p:sp>
      <p:pic>
        <p:nvPicPr>
          <p:cNvPr id="2097170" name="Image 4" descr="preencoded.png"/>
          <p:cNvPicPr>
            <a:picLocks noChangeAspect="1"/>
          </p:cNvPicPr>
          <p:nvPr/>
        </p:nvPicPr>
        <p:blipFill>
          <a:blip xmlns:r="http://schemas.openxmlformats.org/officeDocument/2006/relationships" r:embed="rId5"/>
          <a:stretch>
            <a:fillRect/>
          </a:stretch>
        </p:blipFill>
        <p:spPr>
          <a:xfrm>
            <a:off x="10203656" y="2866787"/>
            <a:ext cx="444341" cy="444341"/>
          </a:xfrm>
          <a:prstGeom prst="rect"/>
        </p:spPr>
      </p:pic>
      <p:sp>
        <p:nvSpPr>
          <p:cNvPr id="1048668" name="Text 8"/>
          <p:cNvSpPr/>
          <p:nvPr/>
        </p:nvSpPr>
        <p:spPr>
          <a:xfrm>
            <a:off x="10203656" y="3533299"/>
            <a:ext cx="2388751"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User Education</a:t>
            </a:r>
            <a:endParaRPr dirty="0" sz="2187" lang="en-US"/>
          </a:p>
        </p:txBody>
      </p:sp>
      <p:sp>
        <p:nvSpPr>
          <p:cNvPr id="1048669" name="Text 9"/>
          <p:cNvSpPr/>
          <p:nvPr/>
        </p:nvSpPr>
        <p:spPr>
          <a:xfrm>
            <a:off x="10203656" y="4013716"/>
            <a:ext cx="2388751" cy="2132409"/>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Educating end-users on the importance of online safety and the risks associated with keyloggers and other cyber threats.</a:t>
            </a:r>
            <a:endParaRPr dirty="0" sz="1750"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40" name=""/>
        <p:cNvGrpSpPr/>
        <p:nvPr/>
      </p:nvGrpSpPr>
      <p:grpSpPr>
        <a:xfrm>
          <a:off x="0" y="0"/>
          <a:ext cx="0" cy="0"/>
          <a:chOff x="0" y="0"/>
          <a:chExt cx="0" cy="0"/>
        </a:xfrm>
      </p:grpSpPr>
      <p:pic>
        <p:nvPicPr>
          <p:cNvPr id="2097171"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673" name="Shape 0"/>
          <p:cNvSpPr/>
          <p:nvPr/>
        </p:nvSpPr>
        <p:spPr>
          <a:xfrm>
            <a:off x="0" y="0"/>
            <a:ext cx="14630400" cy="8229600"/>
          </a:xfrm>
          <a:prstGeom prst="rect"/>
          <a:solidFill>
            <a:srgbClr val="000018">
              <a:alpha val="75000"/>
            </a:srgbClr>
          </a:solidFill>
        </p:spPr>
      </p:sp>
      <p:sp>
        <p:nvSpPr>
          <p:cNvPr id="1048674" name="Text 1"/>
          <p:cNvSpPr/>
          <p:nvPr/>
        </p:nvSpPr>
        <p:spPr>
          <a:xfrm>
            <a:off x="2037993" y="1637824"/>
            <a:ext cx="8404979" cy="694373"/>
          </a:xfrm>
          <a:prstGeom prst="rect"/>
          <a:noFill/>
        </p:spPr>
        <p:txBody>
          <a:bodyPr anchor="t" rtlCol="0" wrap="none"/>
          <a:p>
            <a:pPr indent="0" marL="0">
              <a:lnSpc>
                <a:spcPts val="5468"/>
              </a:lnSpc>
              <a:buNone/>
            </a:pPr>
            <a:r>
              <a:rPr dirty="0" sz="4374" lang="en-US">
                <a:solidFill>
                  <a:srgbClr val="FFFFFF"/>
                </a:solidFill>
                <a:latin typeface="Roboto" pitchFamily="34" charset="0"/>
                <a:ea typeface="Roboto" pitchFamily="34" charset="-122"/>
                <a:cs typeface="Roboto" pitchFamily="34" charset="-120"/>
              </a:rPr>
              <a:t>Addressing Cybersecurity Threats</a:t>
            </a:r>
            <a:endParaRPr dirty="0" sz="4374" lang="en-US"/>
          </a:p>
        </p:txBody>
      </p:sp>
      <p:sp>
        <p:nvSpPr>
          <p:cNvPr id="1048675" name="Shape 2"/>
          <p:cNvSpPr/>
          <p:nvPr/>
        </p:nvSpPr>
        <p:spPr>
          <a:xfrm>
            <a:off x="2037993" y="3005733"/>
            <a:ext cx="388739" cy="388739"/>
          </a:xfrm>
          <a:prstGeom prst="roundRect">
            <a:avLst>
              <a:gd name="adj" fmla="val 25722"/>
            </a:avLst>
          </a:prstGeom>
          <a:solidFill>
            <a:srgbClr val="182567"/>
          </a:solidFill>
          <a:ln w="7620">
            <a:solidFill>
              <a:srgbClr val="313E80"/>
            </a:solidFill>
            <a:prstDash val="solid"/>
          </a:ln>
        </p:spPr>
      </p:sp>
      <p:sp>
        <p:nvSpPr>
          <p:cNvPr id="1048676" name="Text 3"/>
          <p:cNvSpPr/>
          <p:nvPr/>
        </p:nvSpPr>
        <p:spPr>
          <a:xfrm>
            <a:off x="2648903" y="3026450"/>
            <a:ext cx="3158252" cy="347186"/>
          </a:xfrm>
          <a:prstGeom prst="rect"/>
          <a:noFill/>
        </p:spPr>
        <p:txBody>
          <a:bodyPr anchor="t" rtlCol="0" wrap="none"/>
          <a:p>
            <a:pPr indent="0" marL="0">
              <a:lnSpc>
                <a:spcPts val="2734"/>
              </a:lnSpc>
              <a:buNone/>
            </a:pPr>
            <a:r>
              <a:rPr dirty="0" sz="2187" lang="en-US">
                <a:solidFill>
                  <a:srgbClr val="CFD0D8"/>
                </a:solidFill>
                <a:latin typeface="Roboto" pitchFamily="34" charset="0"/>
                <a:ea typeface="Roboto" pitchFamily="34" charset="-122"/>
                <a:cs typeface="Roboto" pitchFamily="34" charset="-120"/>
              </a:rPr>
              <a:t>Vulnerability Assessment</a:t>
            </a:r>
            <a:endParaRPr dirty="0" sz="2187" lang="en-US"/>
          </a:p>
        </p:txBody>
      </p:sp>
      <p:sp>
        <p:nvSpPr>
          <p:cNvPr id="1048677" name="Text 4"/>
          <p:cNvSpPr/>
          <p:nvPr/>
        </p:nvSpPr>
        <p:spPr>
          <a:xfrm>
            <a:off x="2648903" y="3506867"/>
            <a:ext cx="4555212" cy="1066205"/>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Regularly scanning systems for weaknesses and vulnerabilities that could be exploited by keyloggers.</a:t>
            </a:r>
            <a:endParaRPr dirty="0" sz="1750" lang="en-US"/>
          </a:p>
        </p:txBody>
      </p:sp>
      <p:sp>
        <p:nvSpPr>
          <p:cNvPr id="1048678" name="Shape 5"/>
          <p:cNvSpPr/>
          <p:nvPr/>
        </p:nvSpPr>
        <p:spPr>
          <a:xfrm>
            <a:off x="7426285" y="3005733"/>
            <a:ext cx="388739" cy="388739"/>
          </a:xfrm>
          <a:prstGeom prst="roundRect">
            <a:avLst>
              <a:gd name="adj" fmla="val 25722"/>
            </a:avLst>
          </a:prstGeom>
          <a:solidFill>
            <a:srgbClr val="182567"/>
          </a:solidFill>
          <a:ln w="7620">
            <a:solidFill>
              <a:srgbClr val="313E80"/>
            </a:solidFill>
            <a:prstDash val="solid"/>
          </a:ln>
        </p:spPr>
      </p:sp>
      <p:sp>
        <p:nvSpPr>
          <p:cNvPr id="1048679" name="Text 6"/>
          <p:cNvSpPr/>
          <p:nvPr/>
        </p:nvSpPr>
        <p:spPr>
          <a:xfrm>
            <a:off x="8037195" y="3026450"/>
            <a:ext cx="2777490" cy="347186"/>
          </a:xfrm>
          <a:prstGeom prst="rect"/>
          <a:noFill/>
        </p:spPr>
        <p:txBody>
          <a:bodyPr anchor="t" rtlCol="0" wrap="none"/>
          <a:p>
            <a:pPr indent="0" marL="0">
              <a:lnSpc>
                <a:spcPts val="2734"/>
              </a:lnSpc>
              <a:buNone/>
            </a:pPr>
            <a:r>
              <a:rPr dirty="0" sz="2187" lang="en-US">
                <a:solidFill>
                  <a:srgbClr val="CFD0D8"/>
                </a:solidFill>
                <a:latin typeface="Roboto" pitchFamily="34" charset="0"/>
                <a:ea typeface="Roboto" pitchFamily="34" charset="-122"/>
                <a:cs typeface="Roboto" pitchFamily="34" charset="-120"/>
              </a:rPr>
              <a:t>Layered Defense</a:t>
            </a:r>
            <a:endParaRPr dirty="0" sz="2187" lang="en-US"/>
          </a:p>
        </p:txBody>
      </p:sp>
      <p:sp>
        <p:nvSpPr>
          <p:cNvPr id="1048680" name="Text 7"/>
          <p:cNvSpPr/>
          <p:nvPr/>
        </p:nvSpPr>
        <p:spPr>
          <a:xfrm>
            <a:off x="8037195" y="3506867"/>
            <a:ext cx="4555212" cy="1066205"/>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Implementing a multi-layered approach to cybersecurity, combining various tools and strategies to mitigate threats.</a:t>
            </a:r>
            <a:endParaRPr dirty="0" sz="1750" lang="en-US"/>
          </a:p>
        </p:txBody>
      </p:sp>
      <p:sp>
        <p:nvSpPr>
          <p:cNvPr id="1048681" name="Shape 8"/>
          <p:cNvSpPr/>
          <p:nvPr/>
        </p:nvSpPr>
        <p:spPr>
          <a:xfrm>
            <a:off x="2037993" y="5024438"/>
            <a:ext cx="388739" cy="388739"/>
          </a:xfrm>
          <a:prstGeom prst="roundRect">
            <a:avLst>
              <a:gd name="adj" fmla="val 25722"/>
            </a:avLst>
          </a:prstGeom>
          <a:solidFill>
            <a:srgbClr val="182567"/>
          </a:solidFill>
          <a:ln w="7620">
            <a:solidFill>
              <a:srgbClr val="313E80"/>
            </a:solidFill>
            <a:prstDash val="solid"/>
          </a:ln>
        </p:spPr>
      </p:sp>
      <p:sp>
        <p:nvSpPr>
          <p:cNvPr id="1048682" name="Text 9"/>
          <p:cNvSpPr/>
          <p:nvPr/>
        </p:nvSpPr>
        <p:spPr>
          <a:xfrm>
            <a:off x="2648903" y="5045154"/>
            <a:ext cx="2777490" cy="347186"/>
          </a:xfrm>
          <a:prstGeom prst="rect"/>
          <a:noFill/>
        </p:spPr>
        <p:txBody>
          <a:bodyPr anchor="t" rtlCol="0" wrap="none"/>
          <a:p>
            <a:pPr indent="0" marL="0">
              <a:lnSpc>
                <a:spcPts val="2734"/>
              </a:lnSpc>
              <a:buNone/>
            </a:pPr>
            <a:r>
              <a:rPr dirty="0" sz="2187" lang="en-US">
                <a:solidFill>
                  <a:srgbClr val="CFD0D8"/>
                </a:solidFill>
                <a:latin typeface="Roboto" pitchFamily="34" charset="0"/>
                <a:ea typeface="Roboto" pitchFamily="34" charset="-122"/>
                <a:cs typeface="Roboto" pitchFamily="34" charset="-120"/>
              </a:rPr>
              <a:t>Collaboration</a:t>
            </a:r>
            <a:endParaRPr dirty="0" sz="2187" lang="en-US"/>
          </a:p>
        </p:txBody>
      </p:sp>
      <p:sp>
        <p:nvSpPr>
          <p:cNvPr id="1048683" name="Text 10"/>
          <p:cNvSpPr/>
          <p:nvPr/>
        </p:nvSpPr>
        <p:spPr>
          <a:xfrm>
            <a:off x="2648903" y="5525572"/>
            <a:ext cx="4555212" cy="1066205"/>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Fostering collaboration between security professionals, researchers, and authorities to share knowledge and best practices.</a:t>
            </a:r>
            <a:endParaRPr dirty="0" sz="1750" lang="en-US"/>
          </a:p>
        </p:txBody>
      </p:sp>
      <p:sp>
        <p:nvSpPr>
          <p:cNvPr id="1048684" name="Shape 11"/>
          <p:cNvSpPr/>
          <p:nvPr/>
        </p:nvSpPr>
        <p:spPr>
          <a:xfrm>
            <a:off x="7426285" y="5024438"/>
            <a:ext cx="388739" cy="388739"/>
          </a:xfrm>
          <a:prstGeom prst="roundRect">
            <a:avLst>
              <a:gd name="adj" fmla="val 25722"/>
            </a:avLst>
          </a:prstGeom>
          <a:solidFill>
            <a:srgbClr val="182567"/>
          </a:solidFill>
          <a:ln w="7620">
            <a:solidFill>
              <a:srgbClr val="313E80"/>
            </a:solidFill>
            <a:prstDash val="solid"/>
          </a:ln>
        </p:spPr>
      </p:sp>
      <p:sp>
        <p:nvSpPr>
          <p:cNvPr id="1048685" name="Text 12"/>
          <p:cNvSpPr/>
          <p:nvPr/>
        </p:nvSpPr>
        <p:spPr>
          <a:xfrm>
            <a:off x="8037195" y="5045154"/>
            <a:ext cx="2777490" cy="347186"/>
          </a:xfrm>
          <a:prstGeom prst="rect"/>
          <a:noFill/>
        </p:spPr>
        <p:txBody>
          <a:bodyPr anchor="t" rtlCol="0" wrap="none"/>
          <a:p>
            <a:pPr indent="0" marL="0">
              <a:lnSpc>
                <a:spcPts val="2734"/>
              </a:lnSpc>
              <a:buNone/>
            </a:pPr>
            <a:r>
              <a:rPr dirty="0" sz="2187" lang="en-US">
                <a:solidFill>
                  <a:srgbClr val="CFD0D8"/>
                </a:solidFill>
                <a:latin typeface="Roboto" pitchFamily="34" charset="0"/>
                <a:ea typeface="Roboto" pitchFamily="34" charset="-122"/>
                <a:cs typeface="Roboto" pitchFamily="34" charset="-120"/>
              </a:rPr>
              <a:t>User Education</a:t>
            </a:r>
            <a:endParaRPr dirty="0" sz="2187" lang="en-US"/>
          </a:p>
        </p:txBody>
      </p:sp>
      <p:sp>
        <p:nvSpPr>
          <p:cNvPr id="1048686" name="Text 13"/>
          <p:cNvSpPr/>
          <p:nvPr/>
        </p:nvSpPr>
        <p:spPr>
          <a:xfrm>
            <a:off x="8037195" y="5525572"/>
            <a:ext cx="4555212" cy="1066205"/>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Educating end-users on the importance of online safety and the risks associated with keyloggers and other cyber threats.</a:t>
            </a:r>
            <a:endParaRPr dirty="0" sz="1750"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43" name=""/>
        <p:cNvGrpSpPr/>
        <p:nvPr/>
      </p:nvGrpSpPr>
      <p:grpSpPr>
        <a:xfrm>
          <a:off x="0" y="0"/>
          <a:ext cx="0" cy="0"/>
          <a:chOff x="0" y="0"/>
          <a:chExt cx="0" cy="0"/>
        </a:xfrm>
      </p:grpSpPr>
      <p:pic>
        <p:nvPicPr>
          <p:cNvPr id="2097172"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690" name="Shape 0"/>
          <p:cNvSpPr/>
          <p:nvPr/>
        </p:nvSpPr>
        <p:spPr>
          <a:xfrm>
            <a:off x="0" y="0"/>
            <a:ext cx="14630400" cy="8229600"/>
          </a:xfrm>
          <a:prstGeom prst="rect"/>
          <a:solidFill>
            <a:srgbClr val="000018">
              <a:alpha val="75000"/>
            </a:srgbClr>
          </a:solidFill>
        </p:spPr>
      </p:sp>
      <p:sp>
        <p:nvSpPr>
          <p:cNvPr id="1048691" name="Text 1"/>
          <p:cNvSpPr/>
          <p:nvPr/>
        </p:nvSpPr>
        <p:spPr>
          <a:xfrm>
            <a:off x="2037993" y="1161574"/>
            <a:ext cx="7790617" cy="694373"/>
          </a:xfrm>
          <a:prstGeom prst="rect"/>
          <a:noFill/>
        </p:spPr>
        <p:txBody>
          <a:bodyPr anchor="t" rtlCol="0" wrap="none"/>
          <a:p>
            <a:pPr indent="0" marL="0">
              <a:lnSpc>
                <a:spcPts val="5468"/>
              </a:lnSpc>
              <a:buNone/>
            </a:pPr>
            <a:r>
              <a:rPr dirty="0" sz="4374" lang="en-US">
                <a:solidFill>
                  <a:srgbClr val="FFFFFF"/>
                </a:solidFill>
                <a:latin typeface="Roboto" pitchFamily="34" charset="0"/>
                <a:ea typeface="Roboto" pitchFamily="34" charset="-122"/>
                <a:cs typeface="Roboto" pitchFamily="34" charset="-120"/>
              </a:rPr>
              <a:t>System Development Approach</a:t>
            </a:r>
            <a:endParaRPr dirty="0" sz="4374" lang="en-US"/>
          </a:p>
        </p:txBody>
      </p:sp>
      <p:pic>
        <p:nvPicPr>
          <p:cNvPr id="2097173" name="Image 1" descr="preencoded.png"/>
          <p:cNvPicPr>
            <a:picLocks noChangeAspect="1"/>
          </p:cNvPicPr>
          <p:nvPr/>
        </p:nvPicPr>
        <p:blipFill>
          <a:blip xmlns:r="http://schemas.openxmlformats.org/officeDocument/2006/relationships" r:embed="rId2"/>
          <a:stretch>
            <a:fillRect/>
          </a:stretch>
        </p:blipFill>
        <p:spPr>
          <a:xfrm>
            <a:off x="2037993" y="2300288"/>
            <a:ext cx="2638544" cy="888682"/>
          </a:xfrm>
          <a:prstGeom prst="rect"/>
        </p:spPr>
      </p:pic>
      <p:sp>
        <p:nvSpPr>
          <p:cNvPr id="1048692" name="Text 2"/>
          <p:cNvSpPr/>
          <p:nvPr/>
        </p:nvSpPr>
        <p:spPr>
          <a:xfrm>
            <a:off x="2260163" y="3522226"/>
            <a:ext cx="2194203"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Planning</a:t>
            </a:r>
            <a:endParaRPr dirty="0" sz="2187" lang="en-US"/>
          </a:p>
        </p:txBody>
      </p:sp>
      <p:sp>
        <p:nvSpPr>
          <p:cNvPr id="1048693" name="Text 3"/>
          <p:cNvSpPr/>
          <p:nvPr/>
        </p:nvSpPr>
        <p:spPr>
          <a:xfrm>
            <a:off x="2260163" y="4002643"/>
            <a:ext cx="2194203" cy="2132409"/>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Establishing clear objectives, identifying requirements, and defining the scope of the cybersecurity system.</a:t>
            </a:r>
            <a:endParaRPr dirty="0" sz="1750" lang="en-US"/>
          </a:p>
        </p:txBody>
      </p:sp>
      <p:pic>
        <p:nvPicPr>
          <p:cNvPr id="2097174" name="Image 2" descr="preencoded.png"/>
          <p:cNvPicPr>
            <a:picLocks noChangeAspect="1"/>
          </p:cNvPicPr>
          <p:nvPr/>
        </p:nvPicPr>
        <p:blipFill>
          <a:blip xmlns:r="http://schemas.openxmlformats.org/officeDocument/2006/relationships" r:embed="rId3"/>
          <a:stretch>
            <a:fillRect/>
          </a:stretch>
        </p:blipFill>
        <p:spPr>
          <a:xfrm>
            <a:off x="4676537" y="2300288"/>
            <a:ext cx="2638663" cy="888682"/>
          </a:xfrm>
          <a:prstGeom prst="rect"/>
        </p:spPr>
      </p:pic>
      <p:sp>
        <p:nvSpPr>
          <p:cNvPr id="1048694" name="Text 4"/>
          <p:cNvSpPr/>
          <p:nvPr/>
        </p:nvSpPr>
        <p:spPr>
          <a:xfrm>
            <a:off x="4898707" y="3522226"/>
            <a:ext cx="2194322"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Design</a:t>
            </a:r>
            <a:endParaRPr dirty="0" sz="2187" lang="en-US"/>
          </a:p>
        </p:txBody>
      </p:sp>
      <p:sp>
        <p:nvSpPr>
          <p:cNvPr id="1048695" name="Text 5"/>
          <p:cNvSpPr/>
          <p:nvPr/>
        </p:nvSpPr>
        <p:spPr>
          <a:xfrm>
            <a:off x="4898707" y="4002643"/>
            <a:ext cx="2194322" cy="2132409"/>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Designing the system architecture, selecting appropriate technologies, and defining security controls.</a:t>
            </a:r>
            <a:endParaRPr dirty="0" sz="1750" lang="en-US"/>
          </a:p>
        </p:txBody>
      </p:sp>
      <p:pic>
        <p:nvPicPr>
          <p:cNvPr id="2097175" name="Image 3" descr="preencoded.png"/>
          <p:cNvPicPr>
            <a:picLocks noChangeAspect="1"/>
          </p:cNvPicPr>
          <p:nvPr/>
        </p:nvPicPr>
        <p:blipFill>
          <a:blip xmlns:r="http://schemas.openxmlformats.org/officeDocument/2006/relationships" r:embed="rId4"/>
          <a:stretch>
            <a:fillRect/>
          </a:stretch>
        </p:blipFill>
        <p:spPr>
          <a:xfrm>
            <a:off x="7315200" y="2300288"/>
            <a:ext cx="2638544" cy="888682"/>
          </a:xfrm>
          <a:prstGeom prst="rect"/>
        </p:spPr>
      </p:pic>
      <p:sp>
        <p:nvSpPr>
          <p:cNvPr id="1048696" name="Text 6"/>
          <p:cNvSpPr/>
          <p:nvPr/>
        </p:nvSpPr>
        <p:spPr>
          <a:xfrm>
            <a:off x="7537371" y="3522226"/>
            <a:ext cx="2194203"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Implementation</a:t>
            </a:r>
            <a:endParaRPr dirty="0" sz="2187" lang="en-US"/>
          </a:p>
        </p:txBody>
      </p:sp>
      <p:sp>
        <p:nvSpPr>
          <p:cNvPr id="1048697" name="Text 7"/>
          <p:cNvSpPr/>
          <p:nvPr/>
        </p:nvSpPr>
        <p:spPr>
          <a:xfrm>
            <a:off x="7537371" y="4002643"/>
            <a:ext cx="2194203" cy="2487811"/>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Deploying the cybersecurity system, integrating it with existing infrastructure, and testing its effectiveness.</a:t>
            </a:r>
            <a:endParaRPr dirty="0" sz="1750" lang="en-US"/>
          </a:p>
        </p:txBody>
      </p:sp>
      <p:pic>
        <p:nvPicPr>
          <p:cNvPr id="2097176" name="Image 4" descr="preencoded.png"/>
          <p:cNvPicPr>
            <a:picLocks noChangeAspect="1"/>
          </p:cNvPicPr>
          <p:nvPr/>
        </p:nvPicPr>
        <p:blipFill>
          <a:blip xmlns:r="http://schemas.openxmlformats.org/officeDocument/2006/relationships" r:embed="rId5"/>
          <a:stretch>
            <a:fillRect/>
          </a:stretch>
        </p:blipFill>
        <p:spPr>
          <a:xfrm>
            <a:off x="9953744" y="2300288"/>
            <a:ext cx="2638663" cy="888682"/>
          </a:xfrm>
          <a:prstGeom prst="rect"/>
        </p:spPr>
      </p:pic>
      <p:sp>
        <p:nvSpPr>
          <p:cNvPr id="1048698" name="Text 8"/>
          <p:cNvSpPr/>
          <p:nvPr/>
        </p:nvSpPr>
        <p:spPr>
          <a:xfrm>
            <a:off x="10175915" y="3522226"/>
            <a:ext cx="2194322"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Monitoring</a:t>
            </a:r>
            <a:endParaRPr dirty="0" sz="2187" lang="en-US"/>
          </a:p>
        </p:txBody>
      </p:sp>
      <p:sp>
        <p:nvSpPr>
          <p:cNvPr id="1048699" name="Text 9"/>
          <p:cNvSpPr/>
          <p:nvPr/>
        </p:nvSpPr>
        <p:spPr>
          <a:xfrm>
            <a:off x="10175915" y="4002643"/>
            <a:ext cx="2194322" cy="2843213"/>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Continuously monitoring the system, addressing new threats, and making necessary adjustments to maintain robust protection.</a:t>
            </a:r>
            <a:endParaRPr dirty="0" sz="1750" lang="en-US"/>
          </a:p>
        </p:txBody>
      </p:sp>
    </p:spTree>
  </p:cSld>
  <p:clrMapOvr>
    <a:masterClrMapping/>
  </p:clrMapOvr>
</p:sld>
</file>

<file path=ppt/theme/theme1.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Office PowerPoint</Application>
  <ScaleCrop>0</ScaleCrop>
  <Company>PptxGenJS</Company>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PptxGenJS Presentation</dc:title>
  <dc:creator>PptxGenJS</dc:creator>
  <cp:lastModifiedBy>Jamal Ludeen</cp:lastModifiedBy>
  <dcterms:created xsi:type="dcterms:W3CDTF">2024-03-31T00:13:37Z</dcterms:created>
  <dcterms:modified xsi:type="dcterms:W3CDTF">2024-04-03T07:16:10Z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dda0480a0ce445faa9c72f337e3eb935</vt:lpwstr>
  </property>
</Properties>
</file>